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0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7" autoAdjust="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1933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18" Type="http://schemas.openxmlformats.org/officeDocument/2006/relationships/image" Target="../media/image4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17" Type="http://schemas.openxmlformats.org/officeDocument/2006/relationships/image" Target="../media/image45.wmf"/><Relationship Id="rId2" Type="http://schemas.openxmlformats.org/officeDocument/2006/relationships/image" Target="../media/image30.wmf"/><Relationship Id="rId16" Type="http://schemas.openxmlformats.org/officeDocument/2006/relationships/image" Target="../media/image44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9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12" Type="http://schemas.openxmlformats.org/officeDocument/2006/relationships/image" Target="../media/image58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5" Type="http://schemas.openxmlformats.org/officeDocument/2006/relationships/image" Target="../media/image6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Relationship Id="rId14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F2E98-A763-4F82-9038-BEBB8FBA8822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DECBB-1C95-4E52-8A9D-92D4A94182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186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DECBB-1C95-4E52-8A9D-92D4A94182B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8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AAE7A-7697-4AD8-9CC2-744C53707177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97A4-738C-4428-8670-7E0DCEEDDE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31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5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8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21" Type="http://schemas.openxmlformats.org/officeDocument/2006/relationships/oleObject" Target="../embeddings/oleObject38.bin"/><Relationship Id="rId34" Type="http://schemas.openxmlformats.org/officeDocument/2006/relationships/image" Target="../media/image44.wmf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0.bin"/><Relationship Id="rId33" Type="http://schemas.openxmlformats.org/officeDocument/2006/relationships/oleObject" Target="../embeddings/oleObject44.bin"/><Relationship Id="rId38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4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37" Type="http://schemas.openxmlformats.org/officeDocument/2006/relationships/oleObject" Target="../embeddings/oleObject46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1.wmf"/><Relationship Id="rId36" Type="http://schemas.openxmlformats.org/officeDocument/2006/relationships/image" Target="../media/image45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7.bin"/><Relationship Id="rId31" Type="http://schemas.openxmlformats.org/officeDocument/2006/relationships/oleObject" Target="../embeddings/oleObject43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41.bin"/><Relationship Id="rId30" Type="http://schemas.openxmlformats.org/officeDocument/2006/relationships/image" Target="../media/image42.wmf"/><Relationship Id="rId35" Type="http://schemas.openxmlformats.org/officeDocument/2006/relationships/oleObject" Target="../embeddings/oleObject45.bin"/><Relationship Id="rId8" Type="http://schemas.openxmlformats.org/officeDocument/2006/relationships/image" Target="../media/image31.wmf"/><Relationship Id="rId3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4.wmf"/><Relationship Id="rId26" Type="http://schemas.openxmlformats.org/officeDocument/2006/relationships/image" Target="../media/image58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29" Type="http://schemas.openxmlformats.org/officeDocument/2006/relationships/oleObject" Target="../embeddings/oleObject6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7.wmf"/><Relationship Id="rId32" Type="http://schemas.openxmlformats.org/officeDocument/2006/relationships/image" Target="../media/image61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59.wmf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5.bin"/><Relationship Id="rId31" Type="http://schemas.openxmlformats.org/officeDocument/2006/relationships/oleObject" Target="../embeddings/oleObject61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60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312368"/>
          </a:xfrm>
        </p:spPr>
        <p:txBody>
          <a:bodyPr>
            <a:noAutofit/>
          </a:bodyPr>
          <a:lstStyle/>
          <a:p>
            <a:pPr defTabSz="936625"/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Применение тригонометрических формул </a:t>
            </a:r>
            <a:br>
              <a:rPr lang="ru-RU" sz="4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800" dirty="0">
                <a:solidFill>
                  <a:schemeClr val="tx2">
                    <a:lumMod val="75000"/>
                  </a:schemeClr>
                </a:solidFill>
              </a:rPr>
              <a:t>к преобразованию выражений</a:t>
            </a:r>
            <a:br>
              <a:rPr lang="ru-RU" sz="48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886200"/>
            <a:ext cx="8640960" cy="1752600"/>
          </a:xfrm>
        </p:spPr>
        <p:txBody>
          <a:bodyPr>
            <a:noAutofit/>
          </a:bodyPr>
          <a:lstStyle/>
          <a:p>
            <a:pPr defTabSz="936625">
              <a:spcBef>
                <a:spcPts val="0"/>
              </a:spcBef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Учитель математики школы с углубленным изучением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английского языка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№ 1359 г. Москвы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defTabSz="936625"/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Шибаева Людмила Александровна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339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357166"/>
          <a:ext cx="7572429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28662" y="1500174"/>
          <a:ext cx="7572429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28662" y="2643182"/>
          <a:ext cx="7572429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28662" y="3786190"/>
          <a:ext cx="7572429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928662" y="4929198"/>
          <a:ext cx="7572429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143"/>
                <a:gridCol w="2524143"/>
                <a:gridCol w="2524143"/>
              </a:tblGrid>
              <a:tr h="571504">
                <a:tc gridSpan="3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858016" y="357166"/>
          <a:ext cx="357190" cy="607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4" imgW="253800" imgH="431640" progId="Equation.3">
                  <p:embed/>
                </p:oleObj>
              </mc:Choice>
              <mc:Fallback>
                <p:oleObj name="Формула" r:id="rId4" imgW="25380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357166"/>
                        <a:ext cx="357190" cy="607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714480" y="1071546"/>
          <a:ext cx="857256" cy="39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6" imgW="444240" imgH="203040" progId="Equation.3">
                  <p:embed/>
                </p:oleObj>
              </mc:Choice>
              <mc:Fallback>
                <p:oleObj name="Формула" r:id="rId6" imgW="4442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1071546"/>
                        <a:ext cx="857256" cy="391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357686" y="928670"/>
          <a:ext cx="57150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Формула" r:id="rId8" imgW="393480" imgH="393480" progId="Equation.3">
                  <p:embed/>
                </p:oleObj>
              </mc:Choice>
              <mc:Fallback>
                <p:oleObj name="Формула" r:id="rId8" imgW="3934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928670"/>
                        <a:ext cx="57150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871844" y="928671"/>
          <a:ext cx="486238" cy="602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Формула" r:id="rId10" imgW="317160" imgH="393480" progId="Equation.3">
                  <p:embed/>
                </p:oleObj>
              </mc:Choice>
              <mc:Fallback>
                <p:oleObj name="Формула" r:id="rId10" imgW="3171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1844" y="928671"/>
                        <a:ext cx="486238" cy="6029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071670" y="428604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Какому</a:t>
            </a:r>
            <a:r>
              <a:rPr lang="ru-RU" baseline="0" dirty="0" smtClean="0">
                <a:solidFill>
                  <a:schemeClr val="tx2">
                    <a:lumMod val="75000"/>
                  </a:schemeClr>
                </a:solidFill>
              </a:rPr>
              <a:t> выражению соответствует значение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85852" y="10715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57620" y="10715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57950" y="107154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14546" y="1571612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aseline="0" dirty="0" smtClean="0">
                <a:solidFill>
                  <a:schemeClr val="tx2">
                    <a:lumMod val="75000"/>
                  </a:schemeClr>
                </a:solidFill>
              </a:rPr>
              <a:t> Выберит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 верное равенство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85852" y="214311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643042" y="2143116"/>
          <a:ext cx="1095383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Формула" r:id="rId12" imgW="583920" imgH="228600" progId="Equation.3">
                  <p:embed/>
                </p:oleObj>
              </mc:Choice>
              <mc:Fallback>
                <p:oleObj name="Формула" r:id="rId12" imgW="58392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2143116"/>
                        <a:ext cx="1095383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57620" y="221455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214810" y="2214554"/>
          <a:ext cx="142876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Формула" r:id="rId14" imgW="914400" imgH="228600" progId="Equation.3">
                  <p:embed/>
                </p:oleObj>
              </mc:Choice>
              <mc:Fallback>
                <p:oleObj name="Формула" r:id="rId14" imgW="9144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2214554"/>
                        <a:ext cx="142876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6429388" y="221455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858016" y="2214554"/>
          <a:ext cx="1214446" cy="318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Формула" r:id="rId16" imgW="774360" imgH="203040" progId="Equation.3">
                  <p:embed/>
                </p:oleObj>
              </mc:Choice>
              <mc:Fallback>
                <p:oleObj name="Формула" r:id="rId16" imgW="77436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2214554"/>
                        <a:ext cx="1214446" cy="3185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214546" y="2714620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Какой из углов является углом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II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четверти?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57290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57620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29388" y="328612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785918" y="3214686"/>
          <a:ext cx="357190" cy="55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18" imgW="253800" imgH="393480" progId="Equation.3">
                  <p:embed/>
                </p:oleObj>
              </mc:Choice>
              <mc:Fallback>
                <p:oleObj name="Формула" r:id="rId18" imgW="2538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3214686"/>
                        <a:ext cx="357190" cy="553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4214810" y="3286124"/>
          <a:ext cx="798914" cy="387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20" imgW="419040" imgH="203040" progId="Equation.3">
                  <p:embed/>
                </p:oleObj>
              </mc:Choice>
              <mc:Fallback>
                <p:oleObj name="Формула" r:id="rId20" imgW="41904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3286124"/>
                        <a:ext cx="798914" cy="3873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858016" y="3214686"/>
          <a:ext cx="357190" cy="582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22" imgW="241200" imgH="393480" progId="Equation.3">
                  <p:embed/>
                </p:oleObj>
              </mc:Choice>
              <mc:Fallback>
                <p:oleObj name="Формула" r:id="rId22" imgW="24120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3214686"/>
                        <a:ext cx="357190" cy="5827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285984" y="3857628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каких четвертях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sin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cos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имеют разные знаки?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57290" y="450057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14480" y="450057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IV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57620" y="442913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86248" y="442913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III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29388" y="442913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86578" y="442913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IV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143108" y="5000636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Каким выражение можно заменить                   ?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5929322" y="4929198"/>
          <a:ext cx="974919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Формула" r:id="rId24" imgW="736560" imgH="431640" progId="Equation.3">
                  <p:embed/>
                </p:oleObj>
              </mc:Choice>
              <mc:Fallback>
                <p:oleObj name="Формула" r:id="rId24" imgW="73656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22" y="4929198"/>
                        <a:ext cx="974919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357290" y="55721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7620" y="55721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29388" y="55721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1714480" y="5572140"/>
          <a:ext cx="71438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Формула" r:id="rId26" imgW="355320" imgH="177480" progId="Equation.3">
                  <p:embed/>
                </p:oleObj>
              </mc:Choice>
              <mc:Fallback>
                <p:oleObj name="Формула" r:id="rId26" imgW="355320" imgH="177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5572140"/>
                        <a:ext cx="71438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4286248" y="5643578"/>
          <a:ext cx="785818" cy="298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Формула" r:id="rId28" imgW="368280" imgH="139680" progId="Equation.3">
                  <p:embed/>
                </p:oleObj>
              </mc:Choice>
              <mc:Fallback>
                <p:oleObj name="Формула" r:id="rId28" imgW="368280" imgH="1396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5643578"/>
                        <a:ext cx="785818" cy="2980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6858016" y="5643578"/>
          <a:ext cx="734791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Формула" r:id="rId30" imgW="457200" imgH="177480" progId="Equation.3">
                  <p:embed/>
                </p:oleObj>
              </mc:Choice>
              <mc:Fallback>
                <p:oleObj name="Формула" r:id="rId30" imgW="45720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5643578"/>
                        <a:ext cx="734791" cy="285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7" grpId="1"/>
      <p:bldP spid="18" grpId="0"/>
      <p:bldP spid="19" grpId="0"/>
      <p:bldP spid="21" grpId="0"/>
      <p:bldP spid="23" grpId="0"/>
      <p:bldP spid="23" grpId="1"/>
      <p:bldP spid="25" grpId="0"/>
      <p:bldP spid="27" grpId="0"/>
      <p:bldP spid="28" grpId="0"/>
      <p:bldP spid="29" grpId="0"/>
      <p:bldP spid="30" grpId="0"/>
      <p:bldP spid="30" grpId="1"/>
      <p:bldP spid="34" grpId="0"/>
      <p:bldP spid="35" grpId="0"/>
      <p:bldP spid="35" grpId="1"/>
      <p:bldP spid="36" grpId="0"/>
      <p:bldP spid="37" grpId="0"/>
      <p:bldP spid="38" grpId="0"/>
      <p:bldP spid="39" grpId="0"/>
      <p:bldP spid="40" grpId="0"/>
      <p:bldP spid="41" grpId="0"/>
      <p:bldP spid="43" grpId="0"/>
      <p:bldP spid="44" grpId="0"/>
      <p:bldP spid="44" grpId="1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858312" cy="6500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268"/>
                <a:gridCol w="3903663"/>
                <a:gridCol w="3603381"/>
              </a:tblGrid>
              <a:tr h="8126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260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00298" y="285728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Задание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1643050"/>
            <a:ext cx="1357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Найдите значения выражений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392906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Вычислите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535782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Решите уравнение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214546" y="1071546"/>
          <a:ext cx="1928826" cy="687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3" imgW="1104840" imgH="393480" progId="Equation.3">
                  <p:embed/>
                </p:oleObj>
              </mc:Choice>
              <mc:Fallback>
                <p:oleObj name="Формула" r:id="rId3" imgW="1104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071546"/>
                        <a:ext cx="1928826" cy="687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214546" y="1857364"/>
          <a:ext cx="2084387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Формула" r:id="rId5" imgW="1193760" imgH="393480" progId="Equation.3">
                  <p:embed/>
                </p:oleObj>
              </mc:Choice>
              <mc:Fallback>
                <p:oleObj name="Формула" r:id="rId5" imgW="11937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1857364"/>
                        <a:ext cx="2084387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214546" y="2643182"/>
          <a:ext cx="192881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7" imgW="1104840" imgH="393480" progId="Equation.3">
                  <p:embed/>
                </p:oleObj>
              </mc:Choice>
              <mc:Fallback>
                <p:oleObj name="Формула" r:id="rId7" imgW="11048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2643182"/>
                        <a:ext cx="1928813" cy="68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715008" y="1071546"/>
          <a:ext cx="2681287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9" imgW="1536480" imgH="393480" progId="Equation.3">
                  <p:embed/>
                </p:oleObj>
              </mc:Choice>
              <mc:Fallback>
                <p:oleObj name="Формула" r:id="rId9" imgW="15364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1071546"/>
                        <a:ext cx="2681287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500826" y="285728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Ответ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215074" y="1857364"/>
          <a:ext cx="16637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11" imgW="952200" imgH="393480" progId="Equation.3">
                  <p:embed/>
                </p:oleObj>
              </mc:Choice>
              <mc:Fallback>
                <p:oleObj name="Формула" r:id="rId11" imgW="95220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1857364"/>
                        <a:ext cx="1663700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286512" y="2786058"/>
          <a:ext cx="15525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13" imgW="888840" imgH="177480" progId="Equation.3">
                  <p:embed/>
                </p:oleObj>
              </mc:Choice>
              <mc:Fallback>
                <p:oleObj name="Формула" r:id="rId13" imgW="88884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2786058"/>
                        <a:ext cx="15525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714480" y="3643314"/>
          <a:ext cx="328614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Формула" r:id="rId15" imgW="1981080" imgH="228600" progId="Equation.3">
                  <p:embed/>
                </p:oleObj>
              </mc:Choice>
              <mc:Fallback>
                <p:oleObj name="Формула" r:id="rId15" imgW="198108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3643314"/>
                        <a:ext cx="3286148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429256" y="3429000"/>
          <a:ext cx="321471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17" imgW="2120760" imgH="431640" progId="Equation.3">
                  <p:embed/>
                </p:oleObj>
              </mc:Choice>
              <mc:Fallback>
                <p:oleObj name="Формула" r:id="rId17" imgW="212076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3429000"/>
                        <a:ext cx="3214710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714480" y="4286256"/>
          <a:ext cx="3357586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Формула" r:id="rId19" imgW="2133360" imgH="393480" progId="Equation.3">
                  <p:embed/>
                </p:oleObj>
              </mc:Choice>
              <mc:Fallback>
                <p:oleObj name="Формула" r:id="rId19" imgW="21333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4286256"/>
                        <a:ext cx="3357586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500694" y="4286256"/>
          <a:ext cx="32766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21" imgW="2082600" imgH="393480" progId="Equation.3">
                  <p:embed/>
                </p:oleObj>
              </mc:Choice>
              <mc:Fallback>
                <p:oleObj name="Формула" r:id="rId21" imgW="208260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4286256"/>
                        <a:ext cx="32766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1500166" y="5000636"/>
          <a:ext cx="39116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23" imgW="2171520" imgH="482400" progId="Equation.3">
                  <p:embed/>
                </p:oleObj>
              </mc:Choice>
              <mc:Fallback>
                <p:oleObj name="Формула" r:id="rId23" imgW="2171520" imgH="4824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5000636"/>
                        <a:ext cx="3911600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215074" y="5286388"/>
          <a:ext cx="2165464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25" imgW="1231560" imgH="203040" progId="Equation.3">
                  <p:embed/>
                </p:oleObj>
              </mc:Choice>
              <mc:Fallback>
                <p:oleObj name="Формула" r:id="rId25" imgW="1231560" imgH="203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5286388"/>
                        <a:ext cx="2165464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928794" y="5857892"/>
          <a:ext cx="2857520" cy="73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Формула" r:id="rId27" imgW="1447560" imgH="482400" progId="Equation.3">
                  <p:embed/>
                </p:oleObj>
              </mc:Choice>
              <mc:Fallback>
                <p:oleObj name="Формула" r:id="rId27" imgW="1447560" imgH="4824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794" y="5857892"/>
                        <a:ext cx="2857520" cy="7381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281738" y="6094413"/>
          <a:ext cx="203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Формула" r:id="rId29" imgW="1155600" imgH="177480" progId="Equation.3">
                  <p:embed/>
                </p:oleObj>
              </mc:Choice>
              <mc:Fallback>
                <p:oleObj name="Формула" r:id="rId29" imgW="115560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1738" y="6094413"/>
                        <a:ext cx="2030412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714356"/>
          <a:ext cx="8286810" cy="478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2428892"/>
                <a:gridCol w="2714644"/>
                <a:gridCol w="642942"/>
                <a:gridCol w="642942"/>
                <a:gridCol w="642942"/>
                <a:gridCol w="642944"/>
              </a:tblGrid>
              <a:tr h="11072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72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72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644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596" y="100010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№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071678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3214686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4500570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0232" y="1071546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I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1071546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II</a:t>
            </a:r>
            <a:endParaRPr lang="ru-RU" sz="3600" dirty="0">
              <a:solidFill>
                <a:srgbClr val="0070C0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42976" y="2143116"/>
          <a:ext cx="2219187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Формула" r:id="rId3" imgW="1358640" imgH="393480" progId="Equation.3">
                  <p:embed/>
                </p:oleObj>
              </mc:Choice>
              <mc:Fallback>
                <p:oleObj name="Формула" r:id="rId3" imgW="13586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2143116"/>
                        <a:ext cx="2219187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643306" y="2143116"/>
          <a:ext cx="2260667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5" imgW="1384200" imgH="393480" progId="Equation.3">
                  <p:embed/>
                </p:oleObj>
              </mc:Choice>
              <mc:Fallback>
                <p:oleObj name="Формула" r:id="rId5" imgW="1384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2143116"/>
                        <a:ext cx="2260667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71538" y="3286124"/>
          <a:ext cx="2302147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Формула" r:id="rId7" imgW="1409400" imgH="393480" progId="Equation.3">
                  <p:embed/>
                </p:oleObj>
              </mc:Choice>
              <mc:Fallback>
                <p:oleObj name="Формула" r:id="rId7" imgW="14094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3286124"/>
                        <a:ext cx="2302147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571868" y="3143248"/>
          <a:ext cx="2357454" cy="75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Формула" r:id="rId9" imgW="1231560" imgH="393480" progId="Equation.3">
                  <p:embed/>
                </p:oleObj>
              </mc:Choice>
              <mc:Fallback>
                <p:oleObj name="Формула" r:id="rId9" imgW="12315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3143248"/>
                        <a:ext cx="2357454" cy="75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428728" y="4143380"/>
          <a:ext cx="1428760" cy="133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Формула" r:id="rId11" imgW="812520" imgH="761760" progId="Equation.3">
                  <p:embed/>
                </p:oleObj>
              </mc:Choice>
              <mc:Fallback>
                <p:oleObj name="Формула" r:id="rId11" imgW="812520" imgH="7617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4143380"/>
                        <a:ext cx="1428760" cy="133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786182" y="4286256"/>
          <a:ext cx="1896355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13" imgW="927000" imgH="419040" progId="Equation.3">
                  <p:embed/>
                </p:oleObj>
              </mc:Choice>
              <mc:Fallback>
                <p:oleObj name="Формула" r:id="rId13" imgW="92700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4286256"/>
                        <a:ext cx="1896355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286512" y="1071546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29454" y="1071546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>
                    <a:lumMod val="75000"/>
                  </a:schemeClr>
                </a:solidFill>
              </a:rPr>
              <a:t>2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72396" y="1071546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3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15338" y="1071546"/>
            <a:ext cx="357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4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6357950" y="2285992"/>
          <a:ext cx="291195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15" imgW="88560" imgH="164880" progId="Equation.3">
                  <p:embed/>
                </p:oleObj>
              </mc:Choice>
              <mc:Fallback>
                <p:oleObj name="Формула" r:id="rId15" imgW="88560" imgH="164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2285992"/>
                        <a:ext cx="291195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6858016" y="2071678"/>
          <a:ext cx="506979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17" imgW="253800" imgH="393480" progId="Equation.3">
                  <p:embed/>
                </p:oleObj>
              </mc:Choice>
              <mc:Fallback>
                <p:oleObj name="Формула" r:id="rId17" imgW="2538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6" y="2071678"/>
                        <a:ext cx="506979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7500958" y="2285992"/>
          <a:ext cx="52754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19" imgW="203040" imgH="164880" progId="Equation.3">
                  <p:embed/>
                </p:oleObj>
              </mc:Choice>
              <mc:Fallback>
                <p:oleObj name="Формула" r:id="rId19" imgW="203040" imgH="1648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58" y="2285992"/>
                        <a:ext cx="52754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8286776" y="2071678"/>
          <a:ext cx="285752" cy="73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21" imgW="152280" imgH="393480" progId="Equation.3">
                  <p:embed/>
                </p:oleObj>
              </mc:Choice>
              <mc:Fallback>
                <p:oleObj name="Формула" r:id="rId21" imgW="152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76" y="2071678"/>
                        <a:ext cx="285752" cy="7381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6215074" y="3214686"/>
          <a:ext cx="548392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23" imgW="368280" imgH="431640" progId="Equation.3">
                  <p:embed/>
                </p:oleObj>
              </mc:Choice>
              <mc:Fallback>
                <p:oleObj name="Формула" r:id="rId23" imgW="36828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3214686"/>
                        <a:ext cx="548392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6929454" y="3214686"/>
          <a:ext cx="35719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25" imgW="152280" imgH="393480" progId="Equation.3">
                  <p:embed/>
                </p:oleObj>
              </mc:Choice>
              <mc:Fallback>
                <p:oleObj name="Формула" r:id="rId25" imgW="1522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3214686"/>
                        <a:ext cx="35719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7500958" y="3214686"/>
          <a:ext cx="428628" cy="664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Формула" r:id="rId27" imgW="253800" imgH="393480" progId="Equation.3">
                  <p:embed/>
                </p:oleObj>
              </mc:Choice>
              <mc:Fallback>
                <p:oleObj name="Формула" r:id="rId27" imgW="25380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58" y="3214686"/>
                        <a:ext cx="428628" cy="6643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8143900" y="3214685"/>
          <a:ext cx="428628" cy="69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Формула" r:id="rId29" imgW="266400" imgH="431640" progId="Equation.3">
                  <p:embed/>
                </p:oleObj>
              </mc:Choice>
              <mc:Fallback>
                <p:oleObj name="Формула" r:id="rId29" imgW="266400" imgH="431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900" y="3214685"/>
                        <a:ext cx="428628" cy="6939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6143636" y="4572008"/>
          <a:ext cx="64294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31" imgW="342720" imgH="228600" progId="Equation.3">
                  <p:embed/>
                </p:oleObj>
              </mc:Choice>
              <mc:Fallback>
                <p:oleObj name="Формула" r:id="rId31" imgW="342720" imgH="228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6" y="4572008"/>
                        <a:ext cx="64294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6929454" y="4429132"/>
          <a:ext cx="428628" cy="664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Формула" r:id="rId33" imgW="253800" imgH="393480" progId="Equation.3">
                  <p:embed/>
                </p:oleObj>
              </mc:Choice>
              <mc:Fallback>
                <p:oleObj name="Формула" r:id="rId33" imgW="25380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4429132"/>
                        <a:ext cx="428628" cy="6643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7643834" y="4429132"/>
          <a:ext cx="285752" cy="73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Формула" r:id="rId35" imgW="152280" imgH="393480" progId="Equation.3">
                  <p:embed/>
                </p:oleObj>
              </mc:Choice>
              <mc:Fallback>
                <p:oleObj name="Формула" r:id="rId35" imgW="1522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34" y="4429132"/>
                        <a:ext cx="285752" cy="7381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8215338" y="4572008"/>
          <a:ext cx="400052" cy="400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Формула" r:id="rId37" imgW="228600" imgH="228600" progId="Equation.3">
                  <p:embed/>
                </p:oleObj>
              </mc:Choice>
              <mc:Fallback>
                <p:oleObj name="Формула" r:id="rId37" imgW="228600" imgH="228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5338" y="4572008"/>
                        <a:ext cx="400052" cy="4000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14290"/>
          <a:ext cx="8715435" cy="6382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5"/>
                <a:gridCol w="2905145"/>
                <a:gridCol w="2905145"/>
              </a:tblGrid>
              <a:tr h="4533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528932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19646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553553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9607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9607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96071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4414" y="21429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ru-RU" dirty="0" smtClean="0">
                <a:solidFill>
                  <a:srgbClr val="FF0000"/>
                </a:solidFill>
              </a:rPr>
              <a:t>группа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00496" y="21429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II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группа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00892" y="21429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III </a:t>
            </a:r>
            <a:r>
              <a:rPr lang="ru-RU" dirty="0" smtClean="0">
                <a:solidFill>
                  <a:srgbClr val="7030A0"/>
                </a:solidFill>
              </a:rPr>
              <a:t>группа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71435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Найдите значение тригонометрических функций угла по данным условиям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85720" y="1357298"/>
          <a:ext cx="2759888" cy="135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3" imgW="1549080" imgH="761760" progId="Equation.3">
                  <p:embed/>
                </p:oleObj>
              </mc:Choice>
              <mc:Fallback>
                <p:oleObj name="Формула" r:id="rId3" imgW="1549080" imgH="761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1357298"/>
                        <a:ext cx="2759888" cy="13573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143240" y="1357298"/>
          <a:ext cx="2894012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5" imgW="1625400" imgH="761760" progId="Equation.3">
                  <p:embed/>
                </p:oleObj>
              </mc:Choice>
              <mc:Fallback>
                <p:oleObj name="Формула" r:id="rId5" imgW="1625400" imgH="7617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1357298"/>
                        <a:ext cx="2894012" cy="1357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072198" y="1357298"/>
          <a:ext cx="2781300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7" imgW="1562040" imgH="749160" progId="Equation.3">
                  <p:embed/>
                </p:oleObj>
              </mc:Choice>
              <mc:Fallback>
                <p:oleObj name="Формула" r:id="rId7" imgW="1562040" imgH="749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1357298"/>
                        <a:ext cx="2781300" cy="1335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286512" y="464344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Задание по карточкам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321468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Упростите тригонометрические выражения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57157" y="3929066"/>
          <a:ext cx="2643207" cy="458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Формула" r:id="rId9" imgW="1244520" imgH="215640" progId="Equation.3">
                  <p:embed/>
                </p:oleObj>
              </mc:Choice>
              <mc:Fallback>
                <p:oleObj name="Формула" r:id="rId9" imgW="12445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7" y="3929066"/>
                        <a:ext cx="2643207" cy="4585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428992" y="3857628"/>
          <a:ext cx="2384243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11" imgW="1130040" imgH="203040" progId="Equation.3">
                  <p:embed/>
                </p:oleObj>
              </mc:Choice>
              <mc:Fallback>
                <p:oleObj name="Формула" r:id="rId11" imgW="113004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3857628"/>
                        <a:ext cx="2384243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71472" y="4857760"/>
          <a:ext cx="23066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Формула" r:id="rId13" imgW="1054080" imgH="228600" progId="Equation.3">
                  <p:embed/>
                </p:oleObj>
              </mc:Choice>
              <mc:Fallback>
                <p:oleObj name="Формула" r:id="rId13" imgW="105408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857760"/>
                        <a:ext cx="230663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929058" y="4714884"/>
          <a:ext cx="1214446" cy="817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15" imgW="622080" imgH="419040" progId="Equation.3">
                  <p:embed/>
                </p:oleObj>
              </mc:Choice>
              <mc:Fallback>
                <p:oleObj name="Формула" r:id="rId15" imgW="622080" imgH="419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4714884"/>
                        <a:ext cx="1214446" cy="817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85785" y="5715016"/>
          <a:ext cx="1809763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17" imgW="965160" imgH="419040" progId="Equation.3">
                  <p:embed/>
                </p:oleObj>
              </mc:Choice>
              <mc:Fallback>
                <p:oleObj name="Формула" r:id="rId17" imgW="96516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5" y="5715016"/>
                        <a:ext cx="1809763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643306" y="5715016"/>
          <a:ext cx="1857388" cy="760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Формула" r:id="rId19" imgW="1054080" imgH="431640" progId="Equation.3">
                  <p:embed/>
                </p:oleObj>
              </mc:Choice>
              <mc:Fallback>
                <p:oleObj name="Формула" r:id="rId19" imgW="105408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5715016"/>
                        <a:ext cx="1857388" cy="760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142976" y="3929066"/>
          <a:ext cx="946254" cy="458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21" imgW="419040" imgH="203040" progId="Equation.3">
                  <p:embed/>
                </p:oleObj>
              </mc:Choice>
              <mc:Fallback>
                <p:oleObj name="Формула" r:id="rId21" imgW="41904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3929066"/>
                        <a:ext cx="946254" cy="45879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prstDash val="dash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000496" y="3929066"/>
          <a:ext cx="112514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23" imgW="533160" imgH="203040" progId="Equation.3">
                  <p:embed/>
                </p:oleObj>
              </mc:Choice>
              <mc:Fallback>
                <p:oleObj name="Формула" r:id="rId23" imgW="5331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3929066"/>
                        <a:ext cx="1125148" cy="42862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2"/>
                        </a:solidFill>
                        <a:prstDash val="sysDot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000100" y="4786322"/>
          <a:ext cx="1133480" cy="728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25" imgW="711000" imgH="457200" progId="Equation.3">
                  <p:embed/>
                </p:oleObj>
              </mc:Choice>
              <mc:Fallback>
                <p:oleObj name="Формула" r:id="rId25" imgW="711000" imgH="4572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786322"/>
                        <a:ext cx="1133480" cy="728666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32A1B"/>
                        </a:solidFill>
                        <a:prstDash val="dash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071934" y="5000636"/>
          <a:ext cx="937496" cy="355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27" imgW="368280" imgH="139680" progId="Equation.3">
                  <p:embed/>
                </p:oleObj>
              </mc:Choice>
              <mc:Fallback>
                <p:oleObj name="Формула" r:id="rId27" imgW="368280" imgH="1396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5000636"/>
                        <a:ext cx="937496" cy="355602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2"/>
                        </a:solidFill>
                        <a:prstDash val="sysDot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214414" y="5715016"/>
          <a:ext cx="690566" cy="713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Формула" r:id="rId29" imgW="380880" imgH="393480" progId="Equation.3">
                  <p:embed/>
                </p:oleObj>
              </mc:Choice>
              <mc:Fallback>
                <p:oleObj name="Формула" r:id="rId29" imgW="3808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5715016"/>
                        <a:ext cx="690566" cy="71358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32A1B"/>
                        </a:solidFill>
                        <a:prstDash val="dash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429124" y="5857892"/>
          <a:ext cx="258070" cy="511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Формула" r:id="rId31" imgW="88560" imgH="164880" progId="Equation.3">
                  <p:embed/>
                </p:oleObj>
              </mc:Choice>
              <mc:Fallback>
                <p:oleObj name="Формула" r:id="rId31" imgW="88560" imgH="1648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5857892"/>
                        <a:ext cx="258070" cy="51117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2"/>
                        </a:solidFill>
                        <a:prstDash val="sysDot"/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1785926"/>
          <a:ext cx="8715435" cy="2417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5145"/>
                <a:gridCol w="2905145"/>
                <a:gridCol w="2905145"/>
              </a:tblGrid>
              <a:tr h="4533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19646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14612" y="785794"/>
            <a:ext cx="400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Домашнее задание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85736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ru-RU" dirty="0" smtClean="0">
                <a:solidFill>
                  <a:srgbClr val="FF0000"/>
                </a:solidFill>
              </a:rPr>
              <a:t>группа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0496" y="185736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II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группа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00892" y="185736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III </a:t>
            </a:r>
            <a:r>
              <a:rPr lang="ru-RU" dirty="0" smtClean="0">
                <a:solidFill>
                  <a:srgbClr val="7030A0"/>
                </a:solidFill>
              </a:rPr>
              <a:t>группа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2643182"/>
            <a:ext cx="2214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№№ 7.6, 7.8,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7.12, 9.8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992" y="2714620"/>
            <a:ext cx="235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№№ 7.8, 7.13,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9.10, 9.12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2198" y="2786058"/>
            <a:ext cx="2857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№№ 7.16, 7.19, 7.20, 9.11, 9.14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162</Words>
  <Application>Microsoft Office PowerPoint</Application>
  <PresentationFormat>Экран (4:3)</PresentationFormat>
  <Paragraphs>57</Paragraphs>
  <Slides>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Формула</vt:lpstr>
      <vt:lpstr>Применение тригонометрических формул  к преобразованию выражений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комп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user</cp:lastModifiedBy>
  <cp:revision>25</cp:revision>
  <dcterms:created xsi:type="dcterms:W3CDTF">2012-12-10T19:51:17Z</dcterms:created>
  <dcterms:modified xsi:type="dcterms:W3CDTF">2013-01-30T05:15:10Z</dcterms:modified>
</cp:coreProperties>
</file>