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6F2B79-AE07-4BB3-B98C-E18A86579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6EB8-3B5C-4D08-977E-A2C2CB56C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317F-642E-44E3-962D-888BFB490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8C4C-21B3-48CE-9B9B-41F7B090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13E8E-3ABC-475F-B092-5E9705A52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7A71-DE04-4E5F-B584-8DDAAEC14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ECAD-E368-4249-B083-E395F1269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6AC5B-DC78-4ACD-A937-C50C0C727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883F-6640-4D2C-A93E-A666A9589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140E-4A4D-4CD1-ABA0-F4B285968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351E-E2E6-4DD9-B027-18D6A8EFB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5987-BCFD-4FFA-8F73-1AB422C4E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0ABAD007-40B1-4525-926E-82B701FE2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 ИСТОРИИ ТРИГОНОМЕТРИИ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Сообщение </a:t>
            </a:r>
          </a:p>
          <a:p>
            <a:pPr eaLnBrk="1" hangingPunct="1"/>
            <a:r>
              <a:rPr lang="ru-RU" smtClean="0"/>
              <a:t>учащегося 10 «А» класса </a:t>
            </a:r>
            <a:r>
              <a:rPr lang="ru-RU" sz="2800" smtClean="0"/>
              <a:t>ПРИГУНОВА АЛЕКСАНДРА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	Слово «тригонометрия» впервые встречается в 1505 году в заглавии книги немецкого теолога и математика Питикуса. Происхождение этого слова греческое: тригоо – треугольник, метрио – мера. Иными словами тригонометрия – это математическая дисциплина, изучающая зависимость между сторонами и углами треугольника.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	Хотя название возникло сравнительно недавно, многие относимые сейчас к тригонометрии понятия и факты были известны уже 2000 лет назад.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	Длительную историю имеет понятие синуса. Фактически различные отношения отрезков треугольника и окружности встречаются уже в </a:t>
            </a:r>
            <a:r>
              <a:rPr lang="en-US" sz="1800" smtClean="0"/>
              <a:t>III</a:t>
            </a:r>
            <a:r>
              <a:rPr lang="ru-RU" sz="1800" smtClean="0"/>
              <a:t> веке до н.э. в работах великих  математиков Древней Греции – Евклида, Архимеда, Аполлония Пергского.</a:t>
            </a:r>
          </a:p>
        </p:txBody>
      </p:sp>
      <p:pic>
        <p:nvPicPr>
          <p:cNvPr id="5123" name="Picture 8" descr="сканирование00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685800"/>
            <a:ext cx="387667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Помимо синуса были введены и другие тригонометрические функции, и для них были составлены таблицы.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Постепенно, благодаря введению новых понятий, а также в результате разработки и усовершенствования математической символики, тригонометрия приобрела современный вид, наиболее удобный для решения вычислительных задач.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Этот вид ей придал крупнейший математик </a:t>
            </a:r>
            <a:r>
              <a:rPr lang="en-US" sz="1600" smtClean="0"/>
              <a:t>XVIII –</a:t>
            </a:r>
            <a:r>
              <a:rPr lang="ru-RU" sz="1600" smtClean="0"/>
              <a:t>го столетия Леонард Эйлер.</a:t>
            </a:r>
          </a:p>
        </p:txBody>
      </p:sp>
      <p:pic>
        <p:nvPicPr>
          <p:cNvPr id="6147" name="Picture 10" descr="сканирование0002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533400"/>
            <a:ext cx="3781425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удия 1">
    <a:dk1>
      <a:srgbClr val="000000"/>
    </a:dk1>
    <a:lt1>
      <a:srgbClr val="FFFFFF"/>
    </a:lt1>
    <a:dk2>
      <a:srgbClr val="336666"/>
    </a:dk2>
    <a:lt2>
      <a:srgbClr val="CCCC99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3366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12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Wingdings</vt:lpstr>
      <vt:lpstr>Calibri</vt:lpstr>
      <vt:lpstr>Times New Roman</vt:lpstr>
      <vt:lpstr>Студия</vt:lpstr>
      <vt:lpstr>ОБ ИСТОРИИ ТРИГОНОМЕТРИИ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10</cp:revision>
  <cp:lastPrinted>1601-01-01T00:00:00Z</cp:lastPrinted>
  <dcterms:created xsi:type="dcterms:W3CDTF">1601-01-01T00:00:00Z</dcterms:created>
  <dcterms:modified xsi:type="dcterms:W3CDTF">2013-04-19T12:39:00Z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