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chemeClr val="accent3">
                <a:lumMod val="50000"/>
              </a:schemeClr>
            </a:gs>
            <a:gs pos="50000">
              <a:srgbClr val="9CB86E"/>
            </a:gs>
            <a:gs pos="100000">
              <a:srgbClr val="156B13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CA338-5C8D-46E7-8503-6F3CA015E44D}" type="datetimeFigureOut">
              <a:rPr lang="ru-RU" smtClean="0"/>
              <a:pPr/>
              <a:t>07.04.2011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2ED10-4956-4259-BA7B-B0276B2D2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44.radikal.ru/i105/0905/0f/a5a0c80a2bf4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://www.zateevo.ru/userfiles/image/Sov_Army/Granati/granata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429684" cy="632226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34" y="500042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n w="18415" cmpd="sng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Назначение, боевые свойства, устройство и принцип действия ручных осколочных гранат</a:t>
            </a:r>
            <a:endParaRPr lang="ru-RU" sz="3200" dirty="0">
              <a:ln w="18415" cmpd="sng">
                <a:solidFill>
                  <a:srgbClr val="00B0F0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5572140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Преподаватель – организатор ОБЖ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МОУ СОШ № 9 </a:t>
            </a:r>
            <a:r>
              <a:rPr lang="ru-RU" b="1" dirty="0" err="1" smtClean="0">
                <a:solidFill>
                  <a:srgbClr val="FF0000"/>
                </a:solidFill>
              </a:rPr>
              <a:t>Гулькевичского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</a:t>
            </a:r>
            <a:r>
              <a:rPr lang="ru-RU" b="1" dirty="0" smtClean="0">
                <a:solidFill>
                  <a:srgbClr val="FF0000"/>
                </a:solidFill>
              </a:rPr>
              <a:t>/на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Волченко Пётр Ефимович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4744" y="214290"/>
            <a:ext cx="1508746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УЗРГМ</a:t>
            </a:r>
            <a:endParaRPr lang="ru-RU" sz="36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2530" name="Рисунок 2" descr="http://www.zakon-grif.ru/images/articles/69/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714488"/>
            <a:ext cx="2000264" cy="3491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Рисунок 112" descr="http://www.zakon-grif.ru/images/articles/69/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2890" y="1142984"/>
            <a:ext cx="1788593" cy="253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Рисунок 113" descr="http://www.zakon-grif.ru/images/articles/69/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3786190"/>
            <a:ext cx="1294534" cy="293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4808252" y="1428736"/>
            <a:ext cx="4026615" cy="403187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Ударный механизм</a:t>
            </a:r>
            <a:r>
              <a:rPr lang="ru-RU" b="1" dirty="0" smtClean="0"/>
              <a:t>:</a:t>
            </a:r>
          </a:p>
          <a:p>
            <a:r>
              <a:rPr lang="ru-RU" b="1" dirty="0" smtClean="0"/>
              <a:t>1. Трубка ударного механизма</a:t>
            </a:r>
          </a:p>
          <a:p>
            <a:r>
              <a:rPr lang="ru-RU" b="1" dirty="0" smtClean="0"/>
              <a:t>2. Направляющая шайба</a:t>
            </a:r>
          </a:p>
          <a:p>
            <a:r>
              <a:rPr lang="ru-RU" b="1" dirty="0" smtClean="0"/>
              <a:t>3. Боевая пружина</a:t>
            </a:r>
          </a:p>
          <a:p>
            <a:r>
              <a:rPr lang="ru-RU" b="1" dirty="0" smtClean="0"/>
              <a:t>4. Ударник </a:t>
            </a:r>
          </a:p>
          <a:p>
            <a:r>
              <a:rPr lang="ru-RU" b="1" dirty="0" smtClean="0"/>
              <a:t>5. Шайба ударника</a:t>
            </a:r>
          </a:p>
          <a:p>
            <a:r>
              <a:rPr lang="ru-RU" b="1" dirty="0" smtClean="0"/>
              <a:t>6. Спусковой рычаг</a:t>
            </a:r>
          </a:p>
          <a:p>
            <a:r>
              <a:rPr lang="ru-RU" b="1" dirty="0" smtClean="0"/>
              <a:t>7. Предохранительная чека с кольцом</a:t>
            </a:r>
          </a:p>
          <a:p>
            <a:r>
              <a:rPr lang="ru-RU" b="1" dirty="0" smtClean="0"/>
              <a:t>8. Соединительная втулка</a:t>
            </a:r>
          </a:p>
          <a:p>
            <a:pPr algn="ctr"/>
            <a:r>
              <a:rPr lang="ru-RU" sz="2000" b="1" dirty="0" smtClean="0"/>
              <a:t>Запал:</a:t>
            </a:r>
          </a:p>
          <a:p>
            <a:r>
              <a:rPr lang="ru-RU" b="1" dirty="0" smtClean="0"/>
              <a:t>9. </a:t>
            </a:r>
            <a:r>
              <a:rPr lang="ru-RU" b="1" dirty="0" err="1" smtClean="0"/>
              <a:t>Капсуль</a:t>
            </a:r>
            <a:r>
              <a:rPr lang="ru-RU" b="1" dirty="0" smtClean="0"/>
              <a:t> – воспламенитель</a:t>
            </a:r>
          </a:p>
          <a:p>
            <a:r>
              <a:rPr lang="ru-RU" b="1" dirty="0" smtClean="0"/>
              <a:t>10. Втулка замедлителя</a:t>
            </a:r>
          </a:p>
          <a:p>
            <a:r>
              <a:rPr lang="ru-RU" b="1" dirty="0" smtClean="0"/>
              <a:t>11.Замедлитель </a:t>
            </a:r>
          </a:p>
          <a:p>
            <a:r>
              <a:rPr lang="ru-RU" b="1" dirty="0" smtClean="0"/>
              <a:t>12. </a:t>
            </a:r>
            <a:r>
              <a:rPr lang="ru-RU" b="1" dirty="0" err="1" smtClean="0"/>
              <a:t>Капсуль</a:t>
            </a:r>
            <a:r>
              <a:rPr lang="ru-RU" b="1" dirty="0" smtClean="0"/>
              <a:t> - детонатор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7290" y="857232"/>
            <a:ext cx="6429420" cy="5786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Рисунок 14" descr="http://young.rzd.ru/dbmm/images/41/4080/16956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857232"/>
            <a:ext cx="642942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357290" y="214290"/>
            <a:ext cx="6424579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2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Работа частей и механизмов УЗРГМ</a:t>
            </a:r>
            <a:endParaRPr lang="ru-RU" sz="32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214290"/>
            <a:ext cx="93750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УДЗ</a:t>
            </a:r>
            <a:endParaRPr lang="ru-RU" sz="36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428604"/>
            <a:ext cx="4071966" cy="624786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sz="1600" dirty="0" smtClean="0"/>
              <a:t>1 – корпус</a:t>
            </a:r>
            <a:br>
              <a:rPr lang="ru-RU" sz="1600" dirty="0" smtClean="0"/>
            </a:br>
            <a:r>
              <a:rPr lang="ru-RU" sz="1600" b="1" dirty="0" err="1" smtClean="0"/>
              <a:t>Накольно</a:t>
            </a:r>
            <a:r>
              <a:rPr lang="ru-RU" sz="1600" b="1" dirty="0" smtClean="0"/>
              <a:t> - предохранительный механизм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2 – спусковой рычаг</a:t>
            </a:r>
            <a:br>
              <a:rPr lang="ru-RU" sz="1600" dirty="0" smtClean="0"/>
            </a:br>
            <a:r>
              <a:rPr lang="ru-RU" sz="1600" dirty="0" smtClean="0"/>
              <a:t>3 – ударник с жалом</a:t>
            </a:r>
            <a:br>
              <a:rPr lang="ru-RU" sz="1600" dirty="0" smtClean="0"/>
            </a:br>
            <a:r>
              <a:rPr lang="ru-RU" sz="1600" dirty="0" smtClean="0"/>
              <a:t>4 – боевая пружина</a:t>
            </a:r>
            <a:br>
              <a:rPr lang="ru-RU" sz="1600" dirty="0" smtClean="0"/>
            </a:br>
            <a:r>
              <a:rPr lang="ru-RU" sz="1600" dirty="0" smtClean="0"/>
              <a:t>5 – кольцо с чекой</a:t>
            </a:r>
            <a:br>
              <a:rPr lang="ru-RU" sz="1600" dirty="0" smtClean="0"/>
            </a:br>
            <a:r>
              <a:rPr lang="ru-RU" sz="1600" dirty="0" smtClean="0"/>
              <a:t>6 – планка</a:t>
            </a:r>
            <a:br>
              <a:rPr lang="ru-RU" sz="1600" dirty="0" smtClean="0"/>
            </a:br>
            <a:r>
              <a:rPr lang="ru-RU" sz="1600" dirty="0" smtClean="0"/>
              <a:t>7 – заглушка</a:t>
            </a:r>
            <a:br>
              <a:rPr lang="ru-RU" sz="1600" dirty="0" smtClean="0"/>
            </a:br>
            <a:r>
              <a:rPr lang="ru-RU" sz="1600" dirty="0" smtClean="0"/>
              <a:t>8 – капсюль – воспламенитель</a:t>
            </a:r>
            <a:br>
              <a:rPr lang="ru-RU" sz="1600" dirty="0" smtClean="0"/>
            </a:br>
            <a:r>
              <a:rPr lang="ru-RU" sz="1600" b="1" dirty="0" smtClean="0"/>
              <a:t>Механизм дальнего взведения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9 – пороховые предохранители</a:t>
            </a:r>
            <a:br>
              <a:rPr lang="ru-RU" sz="1600" dirty="0" smtClean="0"/>
            </a:br>
            <a:r>
              <a:rPr lang="ru-RU" sz="1600" dirty="0" smtClean="0"/>
              <a:t>10 – капсюль – воспламенитель</a:t>
            </a:r>
            <a:br>
              <a:rPr lang="ru-RU" sz="1600" dirty="0" smtClean="0"/>
            </a:br>
            <a:r>
              <a:rPr lang="ru-RU" sz="1600" dirty="0" smtClean="0"/>
              <a:t>11 – движок</a:t>
            </a:r>
            <a:br>
              <a:rPr lang="ru-RU" sz="1600" dirty="0" smtClean="0"/>
            </a:br>
            <a:r>
              <a:rPr lang="ru-RU" sz="1600" dirty="0" smtClean="0"/>
              <a:t>12 – пружина</a:t>
            </a:r>
            <a:br>
              <a:rPr lang="ru-RU" sz="1600" dirty="0" smtClean="0"/>
            </a:br>
            <a:r>
              <a:rPr lang="ru-RU" sz="1600" b="1" dirty="0" smtClean="0"/>
              <a:t>Датчик цели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13 – жало</a:t>
            </a:r>
            <a:br>
              <a:rPr lang="ru-RU" sz="1600" dirty="0" smtClean="0"/>
            </a:br>
            <a:r>
              <a:rPr lang="ru-RU" sz="1600" dirty="0" smtClean="0"/>
              <a:t>14 – пружина</a:t>
            </a:r>
            <a:br>
              <a:rPr lang="ru-RU" sz="1600" dirty="0" smtClean="0"/>
            </a:br>
            <a:r>
              <a:rPr lang="ru-RU" sz="1600" dirty="0" smtClean="0"/>
              <a:t>15 – гильза</a:t>
            </a:r>
            <a:br>
              <a:rPr lang="ru-RU" sz="1600" dirty="0" smtClean="0"/>
            </a:br>
            <a:r>
              <a:rPr lang="ru-RU" sz="1600" dirty="0" smtClean="0"/>
              <a:t>16 – втулка</a:t>
            </a:r>
            <a:br>
              <a:rPr lang="ru-RU" sz="1600" dirty="0" smtClean="0"/>
            </a:br>
            <a:r>
              <a:rPr lang="ru-RU" sz="1600" dirty="0" smtClean="0"/>
              <a:t>17 – груз</a:t>
            </a:r>
            <a:br>
              <a:rPr lang="ru-RU" sz="1600" dirty="0" smtClean="0"/>
            </a:br>
            <a:r>
              <a:rPr lang="ru-RU" sz="1600" b="1" dirty="0" smtClean="0"/>
              <a:t>Механизм самоликвидатора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18 – замедлитель</a:t>
            </a:r>
            <a:br>
              <a:rPr lang="ru-RU" sz="1600" dirty="0" smtClean="0"/>
            </a:br>
            <a:r>
              <a:rPr lang="ru-RU" sz="1600" dirty="0" smtClean="0"/>
              <a:t>19 – капсюль – детонатор</a:t>
            </a:r>
            <a:br>
              <a:rPr lang="ru-RU" sz="1600" dirty="0" smtClean="0"/>
            </a:br>
            <a:r>
              <a:rPr lang="ru-RU" sz="1600" b="1" dirty="0" smtClean="0"/>
              <a:t>Детонационный узел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20 - капсюль – детонатор</a:t>
            </a:r>
            <a:endParaRPr lang="ru-RU" sz="1600" dirty="0"/>
          </a:p>
        </p:txBody>
      </p:sp>
      <p:pic>
        <p:nvPicPr>
          <p:cNvPr id="23554" name="Рисунок 120" descr="http://www.zakon-grif.ru/images/articles/69/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571480"/>
            <a:ext cx="1906588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Рисунок 121" descr="http://www.zakon-grif.ru/images/articles/69/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357562"/>
            <a:ext cx="3786214" cy="331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22" descr="http://www.zakon-grif.ru/images/articles/69/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071546"/>
            <a:ext cx="4016584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214290"/>
            <a:ext cx="6643165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ru-RU" sz="36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Работа частей и механизмов УДЗ</a:t>
            </a:r>
            <a:endParaRPr lang="ru-RU" sz="36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1" name="Рисунок 123" descr="http://www.zakon-grif.ru/images/articles/69/1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1121995"/>
            <a:ext cx="2786082" cy="251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124" descr="http://www.zakon-grif.ru/images/articles/69/1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3714752"/>
            <a:ext cx="2214578" cy="288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72528" cy="206210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sz="3200" b="1" dirty="0" err="1" smtClean="0"/>
              <a:t>Грана́та</a:t>
            </a:r>
            <a:r>
              <a:rPr lang="ru-RU" sz="3200" dirty="0" smtClean="0"/>
              <a:t>  (исп. </a:t>
            </a:r>
            <a:r>
              <a:rPr lang="es-ES" sz="3200" i="1" dirty="0" smtClean="0"/>
              <a:t>Granada</a:t>
            </a:r>
            <a:r>
              <a:rPr lang="ru-RU" sz="3200" dirty="0" smtClean="0"/>
              <a:t> - гранат) — взрывчатый боеприпас, предназначенный для поражения живой силы и техники противника с помощью ручного метания.</a:t>
            </a:r>
            <a:endParaRPr lang="ru-RU" sz="3200" dirty="0"/>
          </a:p>
        </p:txBody>
      </p:sp>
      <p:pic>
        <p:nvPicPr>
          <p:cNvPr id="14338" name="Рисунок 50" descr="Файл:Yadra.jpg"/>
          <p:cNvPicPr>
            <a:picLocks noChangeAspect="1" noChangeArrowheads="1"/>
          </p:cNvPicPr>
          <p:nvPr/>
        </p:nvPicPr>
        <p:blipFill>
          <a:blip r:embed="rId3" cstate="print"/>
          <a:srcRect l="72483" t="48822"/>
          <a:stretch>
            <a:fillRect/>
          </a:stretch>
        </p:blipFill>
        <p:spPr bwMode="auto">
          <a:xfrm>
            <a:off x="785786" y="3357562"/>
            <a:ext cx="342902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mhtml:file://C:\Users\1\Desktop\Гранаты\Граната%20устройство.mht!http://www.zateevo.ru/userfiles/image/Sov_Army/Granati/granata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3429000"/>
            <a:ext cx="3429004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http://getwar.ru/wp-content/uploads/2010/09/41942181-300x1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91300" y="1037404"/>
            <a:ext cx="4382309" cy="302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79" descr="http://upload.wikimedia.org/wikipedia/commons/thumb/8/88/Astrakhan_12_grenader.png/220px-Astrakhan_12_grenad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285728"/>
            <a:ext cx="3286148" cy="42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500694" y="4643446"/>
            <a:ext cx="3286148" cy="193899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Гренадер-инструктор мл.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унгер-офицер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12-го гренадерского Астраханского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п-ка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1917</a:t>
            </a: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4947593"/>
            <a:ext cx="2873400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Ручная граната «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Bettye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обр. 1915 г.</a:t>
            </a: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1 с запалом ударного воспламене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359598" y="1288236"/>
            <a:ext cx="4610126" cy="28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france_19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428604"/>
            <a:ext cx="4857784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00034" y="5429264"/>
            <a:ext cx="2840906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Граната </a:t>
            </a:r>
            <a:r>
              <a:rPr lang="en-US" sz="2400" dirty="0" smtClean="0"/>
              <a:t>F-1 </a:t>
            </a:r>
            <a:r>
              <a:rPr lang="ru-RU" sz="2400" dirty="0" smtClean="0"/>
              <a:t> </a:t>
            </a:r>
            <a:r>
              <a:rPr lang="ru-RU" sz="2400" dirty="0" err="1" smtClean="0"/>
              <a:t>лЕмона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1915 год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5429264"/>
            <a:ext cx="3888372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Граната с трутовым запалом</a:t>
            </a:r>
          </a:p>
          <a:p>
            <a:pPr algn="ctr"/>
            <a:r>
              <a:rPr lang="ru-RU" sz="2400" dirty="0" smtClean="0"/>
              <a:t>1916 год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857364"/>
          <a:ext cx="8358247" cy="4399980"/>
        </p:xfrm>
        <a:graphic>
          <a:graphicData uri="http://schemas.openxmlformats.org/drawingml/2006/table">
            <a:tbl>
              <a:tblPr/>
              <a:tblGrid>
                <a:gridCol w="806901"/>
                <a:gridCol w="3451105"/>
                <a:gridCol w="580113"/>
                <a:gridCol w="880032"/>
                <a:gridCol w="880032"/>
                <a:gridCol w="880032"/>
                <a:gridCol w="880032"/>
              </a:tblGrid>
              <a:tr h="357190">
                <a:tc rowSpan="2">
                  <a:txBody>
                    <a:bodyPr/>
                    <a:lstStyle/>
                    <a:p>
                      <a:pPr algn="ctr"/>
                      <a:endParaRPr lang="en-US" sz="16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1600" b="1" dirty="0" err="1"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6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Calibri"/>
                          <a:ea typeface="Times New Roman"/>
                          <a:cs typeface="Times New Roman"/>
                        </a:rPr>
                        <a:t>характеристики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6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Ед</a:t>
                      </a: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ctr"/>
                      <a:r>
                        <a:rPr lang="ru-RU" sz="1600" b="1" dirty="0" err="1">
                          <a:latin typeface="Calibri"/>
                          <a:ea typeface="Times New Roman"/>
                          <a:cs typeface="Times New Roman"/>
                        </a:rPr>
                        <a:t>изм</a:t>
                      </a:r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гранаты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РГД-5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Ф-1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РГН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РГО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Тип гранаты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Наступ.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Оборон.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Наступ.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Оборон.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Масса снаряжённой гранаты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Г.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310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600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310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530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Масса разрывного заряда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Г.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75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92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Радиус разлёта убойных осколков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М.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200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150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2839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Радиус зоны эффективного поражения живой силы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М.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Средняя дальность броска гранаты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М.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30-45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20-40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30-45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20-40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Запал гранаты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УЗРГМ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УЗРГМ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УДЗ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УДЗ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48581"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Время горения замедлителя запала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С.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3,2-4,2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3,2-4,2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latin typeface="Calibri"/>
                          <a:ea typeface="Times New Roman"/>
                          <a:cs typeface="Times New Roman"/>
                        </a:rPr>
                        <a:t>3,3-4,3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Calibri"/>
                          <a:ea typeface="Times New Roman"/>
                          <a:cs typeface="Times New Roman"/>
                        </a:rPr>
                        <a:t>3,3-4,3</a:t>
                      </a:r>
                    </a:p>
                  </a:txBody>
                  <a:tcPr marL="64724" marR="647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2910" y="285728"/>
            <a:ext cx="79671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Боевые свойства ручных осколочных гранат </a:t>
            </a:r>
          </a:p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 РФ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110" descr="http://www.zakon-grif.ru/images/articles/69/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071546"/>
            <a:ext cx="239410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111" descr="http://www.zakon-grif.ru/images/articles/69/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130016"/>
            <a:ext cx="3956235" cy="43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714744" y="285728"/>
            <a:ext cx="1472326" cy="64633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РГД - 5</a:t>
            </a:r>
            <a:endParaRPr lang="ru-RU" sz="36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5643578"/>
            <a:ext cx="1715534" cy="46166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Общий вид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14876" y="5500702"/>
            <a:ext cx="3643338" cy="1200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1 - трубка для запала с манжетой</a:t>
            </a:r>
            <a:br>
              <a:rPr lang="ru-RU" b="1" dirty="0" smtClean="0"/>
            </a:br>
            <a:r>
              <a:rPr lang="ru-RU" b="1" dirty="0" smtClean="0"/>
              <a:t>2 - колпак с вкладышем</a:t>
            </a:r>
            <a:br>
              <a:rPr lang="ru-RU" b="1" dirty="0" smtClean="0"/>
            </a:br>
            <a:r>
              <a:rPr lang="ru-RU" b="1" dirty="0" smtClean="0"/>
              <a:t>3 - поддон с вкладышем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08" descr="http://www.zakon-grif.ru/images/articles/69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071546"/>
            <a:ext cx="2214578" cy="458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mhtml:file://C:\Users\1\Desktop\Гранаты\Граната%20устройство.mht!http://www.zateevo.ru/userfiles/image/Sov_Army/Granati/granatustroystvo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000108"/>
            <a:ext cx="3857652" cy="461994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000496" y="214290"/>
            <a:ext cx="1101584" cy="64633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Ф - 1</a:t>
            </a:r>
            <a:endParaRPr lang="ru-RU" sz="36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5786454"/>
            <a:ext cx="1670650" cy="46166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Общий вид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8" y="5786454"/>
            <a:ext cx="1626086" cy="46166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2400" dirty="0" smtClean="0"/>
              <a:t>Устройство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18" descr="http://www.zakon-grif.ru/images/articles/69/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071546"/>
            <a:ext cx="2500330" cy="4349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143372" y="285728"/>
            <a:ext cx="920445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РГН</a:t>
            </a:r>
            <a:endParaRPr lang="ru-RU" sz="36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483" name="Рисунок 119" descr="http://www.zakon-grif.ru/images/articles/69/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1071546"/>
            <a:ext cx="4143404" cy="4354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28662" y="5572140"/>
            <a:ext cx="1715534" cy="4616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ru-RU" sz="2400" b="1" dirty="0" smtClean="0"/>
              <a:t>Общий вид</a:t>
            </a:r>
            <a:endParaRPr lang="ru-RU" sz="2400" b="1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929190" y="5500702"/>
            <a:ext cx="3286148" cy="120032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1 – стакан с манжетой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2 – верхняя полусфера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3 - нижняя полусфера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72" y="214290"/>
            <a:ext cx="928203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РГО</a:t>
            </a:r>
            <a:endParaRPr lang="ru-RU" sz="3600" b="1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1506" name="Рисунок 116" descr="http://www.zakon-grif.ru/images/articles/69/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000108"/>
            <a:ext cx="2286016" cy="4308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Рисунок 117" descr="http://www.zakon-grif.ru/images/articles/69/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928671"/>
            <a:ext cx="3786214" cy="4215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00100" y="5572140"/>
            <a:ext cx="1715534" cy="46166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ru-RU" sz="2400" b="1" dirty="0" smtClean="0"/>
              <a:t>Общий вид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5214950"/>
            <a:ext cx="3786214" cy="14773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1" dirty="0" smtClean="0"/>
              <a:t>1 – стакан с манжетой</a:t>
            </a:r>
            <a:br>
              <a:rPr lang="ru-RU" b="1" dirty="0" smtClean="0"/>
            </a:br>
            <a:r>
              <a:rPr lang="ru-RU" b="1" dirty="0" smtClean="0"/>
              <a:t>2 – верхние наружная и внутренняя полусферы</a:t>
            </a:r>
            <a:br>
              <a:rPr lang="ru-RU" b="1" dirty="0" smtClean="0"/>
            </a:br>
            <a:r>
              <a:rPr lang="ru-RU" b="1" dirty="0" smtClean="0"/>
              <a:t>3 - нижние наружная и внутренняя полусферы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263</Words>
  <Application>Microsoft Office PowerPoint</Application>
  <PresentationFormat>Экран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46</cp:revision>
  <dcterms:created xsi:type="dcterms:W3CDTF">2011-04-04T11:19:12Z</dcterms:created>
  <dcterms:modified xsi:type="dcterms:W3CDTF">2011-04-07T11:28:36Z</dcterms:modified>
</cp:coreProperties>
</file>