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4" r:id="rId3"/>
    <p:sldId id="273" r:id="rId4"/>
    <p:sldId id="261" r:id="rId5"/>
    <p:sldId id="276" r:id="rId6"/>
    <p:sldId id="277" r:id="rId7"/>
    <p:sldId id="268" r:id="rId8"/>
    <p:sldId id="25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4DCD-89B0-4F1B-9EAD-176D5F6A3CE6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3D5A5-B0AB-47F9-B57F-3C64F3855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4&amp;text=%D0%B8%D1%81%D0%BF%D0%BE%D0%BB%D1%8C%D0%B7%D0%BE%D0%B2%D0%B0%D0%BD%D0%B8%D0%B5%20%D1%81%D0%B2%D0%BE%D0%B9%D1%81%D1%82%D0%B2%20%D1%80%D0%B0%D0%B2%D0%BD%D0%BE%D0%B1%D0%B5%D0%B4%D1%80%D0%B5%D0%BD%D0%BD%D0%BE%D0%B3%D0%BE%20%D1%82%D1%80%D0%B5%D1%83%D0%B3%D0%BE%D0%BB%D1%8C%D0%BD%D0%B8%D0%BA%D0%B0%20%D0%B2%20%D0%B6%D0%B8%D0%B7%D0%BD%D0%B8&amp;img_url=chocorualakeassociation.files.wordpress.com/2009/07/zebra-mussel1.jpg&amp;pos=428&amp;rpt=simag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F%D1%80%D0%B8%D0%BC%D0%B5%D0%BD%D0%B5%D0%BD%D0%B8%D0%B5%20%D1%80%D0%B0%D0%B2%D0%BD%D0%BE%D0%B1%D0%B5%D0%B4%D1%80%D0%B5%D0%BD%D0%BD%D0%BE%D0%B3%D0%BE%20%D1%82%D1%80%D0%B5%D1%83%D0%B3%D0%BE%D0%BB%D1%8C%D0%BD%D0%B8%D0%BA%D0%B0%20%D0%BF%D1%80%D0%B8%20%D0%BF%D0%BE%D1%81%D1%82%D1%80%D0%BE%D0%B5%D0%BD%D0%B8%D0%B8%20%D1%82%D0%BE%D0%BD%D0%BD%D0%B5%D0%BB%D0%B5%D0%B9&amp;noreask=1&amp;img_url=www.kdzdesigns.com/wp-content/uploads/2011/03/7-1.png&amp;pos=19&amp;rpt=simage&amp;lr=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5&amp;text=%D0%B8%D1%81%D0%BF%D0%BE%D0%BB%D1%8C%D0%B7%D0%BE%D0%B2%D0%B0%D0%BD%D0%B8%D0%B5%20%D1%81%D0%B2%D0%BE%D0%B9%D1%81%D1%82%D0%B2%20%D1%80%D0%B0%D0%B2%D0%BD%D0%BE%D0%B1%D0%B5%D0%B4%D1%80%D0%B5%D0%BD%D0%BD%D0%BE%D0%B3%D0%BE%20%D1%82%D1%80%D0%B5%D1%83%D0%B3%D0%BE%D0%BB%D1%8C%D0%BD%D0%B8%D0%BA%D0%B0%20%D0%B2%20%D0%B6%D0%B8%D0%B7%D0%BD%D0%B8&amp;img_url=h2.img.mediacache.rugion.ru/_i/forum/files/95/69/48/956948_275030_1286099755.jpg&amp;pos=456&amp;rpt=simag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0%B8%D1%81%D0%BF%D0%BE%D0%BB%D1%8C%D0%B7%D0%BE%D0%B2%D0%B0%D0%BD%D0%B8%D0%B5%20%D1%81%D0%B2%D0%BE%D0%B9%D1%81%D1%82%D0%B2%20%D1%80%D0%B0%D0%B2%D0%BD%D0%BE%D0%B1%D0%B5%D0%B4%D1%80%D0%B5%D0%BD%D0%BD%D0%BE%D0%B3%D0%BE%20%D1%82%D1%80%D0%B5%D1%83%D0%B3%D0%BE%D0%BB%D1%8C%D0%BD%D0%B8%D0%BA%D0%B0%20%D0%B2%20%D0%B6%D0%B8%D0%B7%D0%BD%D0%B8&amp;noreask=1&amp;img_url=img-fotki.yandex.ru/get/4706/121244826.51/0_675a1_9833abd1_XL&amp;pos=107&amp;rpt=simage&amp;lr=2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times248.narod.ru/times/times-015/image_015/bobrova-1.jpg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www.info.army.co.ua/innovaeditor/assets/Flags/czechrep_fl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928670"/>
            <a:ext cx="6015038" cy="467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stat15.privet.ru/lr/0901d2ebc1a68d042ac75c0a6d732cd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358214" cy="635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66"/>
            <a:ext cx="9143999" cy="6102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6313/8940354.23/0_877be_8f96471b_XL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850109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3" descr="http://www.thelivingmoon.com/43ancients/04images/Dolmen/39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90" y="0"/>
            <a:ext cx="83582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3112/sergei-nelson.10/0_22cda_f5bf775b_XL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0"/>
            <a:ext cx="89297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3" descr="http://im4-tub-ru.yandex.net/i?id=403917966-40-72&amp;n=21">
            <a:hlinkClick r:id="rId3" tgtFrame="&quot;_blank&quot;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90" y="0"/>
            <a:ext cx="8572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3" descr="http://elenavalent.narod.ru/v0501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4" y="214314"/>
            <a:ext cx="8001024" cy="650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im5-tub-ru.yandex.net/i?id=23378980-68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0"/>
            <a:ext cx="67151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butik2.ru/files/user_29/00120m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agadget.com/files/u2/2009/01/Nokia5800_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0"/>
            <a:ext cx="742952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900igr.net/datas/fizika/Treugolnik-Paskalja/0005-005-Treugolnik-Paskalja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5834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3" descr="http://www.4est-studio.ru/data/big/033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0"/>
            <a:ext cx="89297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topomaster.com/Portals/0/Leica/Surveying%20Services/Measured%20Building%20Survey%20service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52864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-fotki.yandex.ru/get/3211/and71077107.c/0_6028_6bd8061_XL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krovlya-obninsk.ru/sites/default/files/images/roof/shater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1"/>
            <a:ext cx="9144032" cy="692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3" descr="http://im7-tub-ru.yandex.net/i?id=54714828-02-72&amp;n=21">
            <a:hlinkClick r:id="rId3" tgtFrame="&quot;_blank&quot;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857256"/>
            <a:ext cx="6643702" cy="500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1.liveinternet.ru/images/attach/c/0/45/965/45965298_1246798763_86849_800_600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bud.ua/userfiles/image/krovlya/krywa/3-krywa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urizm.ru/country_gallery/146/1713.jpe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89029" y="357190"/>
            <a:ext cx="7512061" cy="607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Содержимое 3" descr="http://im5-tub-ru.yandex.net/i?id=110400424-08-72&amp;n=21">
            <a:hlinkClick r:id="rId3" tgtFrame="&quot;_blank&quot;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285860"/>
            <a:ext cx="4572032" cy="392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Картинка 6 из 7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2839"/>
            <a:ext cx="4857768" cy="63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2012-10-20T17:33:14Z</dcterms:created>
  <dcterms:modified xsi:type="dcterms:W3CDTF">2012-10-21T08:58:40Z</dcterms:modified>
</cp:coreProperties>
</file>