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90495-886C-414A-8D9A-7D444A481B3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FC20B2-30FE-403D-A161-0BDEA760A2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17141-F4A2-44D0-AFBD-1453E4DFB92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04E5B-FDE8-4201-ABFF-5060E4746C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2792FF-3336-417E-AFCB-579E1F84F1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62F66-C36A-470D-9AE7-871E9831232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D764F-EC19-4AA7-A1BF-DF1EE56B50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63BF0-6D61-41A4-9084-0EF2D4B29BE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41B8A9-45AA-472E-A265-B991BB8FE0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4EFAB-4EF6-450E-BAD4-E2A293077D7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35785-B41C-4E8D-B862-50534D4724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26DCB0D-88DF-42DD-8464-C0902615704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Без этого предмета в хозяйстве просто не обойтись.</a:t>
            </a:r>
          </a:p>
        </p:txBody>
      </p:sp>
      <p:pic>
        <p:nvPicPr>
          <p:cNvPr id="5127" name="Picture 7" descr="метла 1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5800" y="1574800"/>
            <a:ext cx="7924800" cy="52832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6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Принцессы готовы отдать за него немыслимо большую цену.</a:t>
            </a:r>
          </a:p>
        </p:txBody>
      </p:sp>
      <p:pic>
        <p:nvPicPr>
          <p:cNvPr id="19462" name="Picture 6" descr="волшебный горшочек 1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38200" y="1524000"/>
            <a:ext cx="7696200" cy="51308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6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Выучив волшебные слова, вы накормите кашей целый город.</a:t>
            </a:r>
          </a:p>
        </p:txBody>
      </p:sp>
      <p:pic>
        <p:nvPicPr>
          <p:cNvPr id="20486" name="Picture 6" descr="волшебный горшочек 2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38200" y="1778000"/>
            <a:ext cx="7620000" cy="50800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6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>
                <a:solidFill>
                  <a:schemeClr val="hlink"/>
                </a:solidFill>
                <a:latin typeface="Georgia" pitchFamily="18" charset="0"/>
              </a:rPr>
              <a:t>Сделает наваристым любой топор</a:t>
            </a:r>
            <a:r>
              <a:rPr lang="ru-RU" sz="4000"/>
              <a:t> </a:t>
            </a:r>
          </a:p>
        </p:txBody>
      </p:sp>
      <p:pic>
        <p:nvPicPr>
          <p:cNvPr id="21510" name="Picture 6" descr="волшебный горшочек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3400" y="1371600"/>
            <a:ext cx="8001000" cy="53340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Этот  предмет  мечта     любого  фокусника.</a:t>
            </a:r>
          </a:p>
        </p:txBody>
      </p:sp>
      <p:pic>
        <p:nvPicPr>
          <p:cNvPr id="22533" name="Picture 5" descr="шляпа 1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3400" y="1371600"/>
            <a:ext cx="8001000" cy="53340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2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Получи консультацию по использованию в Мумми-доле.</a:t>
            </a:r>
          </a:p>
        </p:txBody>
      </p:sp>
      <p:pic>
        <p:nvPicPr>
          <p:cNvPr id="23557" name="Picture 5" descr="шляпа 2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5800" y="1524000"/>
            <a:ext cx="7696200" cy="51308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4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>
                <a:solidFill>
                  <a:schemeClr val="hlink"/>
                </a:solidFill>
                <a:latin typeface="Georgia" pitchFamily="18" charset="0"/>
              </a:rPr>
              <a:t>В Хогвартсе модель более ветхая и устаревшая, хотя и говорящая</a:t>
            </a:r>
            <a:r>
              <a:rPr lang="ru-RU" sz="4000"/>
              <a:t> </a:t>
            </a:r>
          </a:p>
        </p:txBody>
      </p:sp>
      <p:pic>
        <p:nvPicPr>
          <p:cNvPr id="24581" name="Picture 5" descr="шляпа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5800" y="1447800"/>
            <a:ext cx="7848600" cy="52324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6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Осторожно! Хрупкий предмет!</a:t>
            </a:r>
          </a:p>
        </p:txBody>
      </p:sp>
      <p:pic>
        <p:nvPicPr>
          <p:cNvPr id="25605" name="Picture 5" descr="зеркальце 1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5800" y="1447800"/>
            <a:ext cx="7924800" cy="52832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4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Сквозь него можно пройти в волшебный мир.</a:t>
            </a:r>
          </a:p>
        </p:txBody>
      </p:sp>
      <p:pic>
        <p:nvPicPr>
          <p:cNvPr id="26629" name="Picture 5" descr="зеркальце 2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38200" y="1600200"/>
            <a:ext cx="7772400" cy="51816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4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>
                <a:solidFill>
                  <a:schemeClr val="hlink"/>
                </a:solidFill>
                <a:latin typeface="Georgia" pitchFamily="18" charset="0"/>
              </a:rPr>
              <a:t>Гарантируем, что наш товар не побывал в руках Снежной королевы</a:t>
            </a:r>
            <a:r>
              <a:rPr lang="ru-RU" sz="4000"/>
              <a:t> </a:t>
            </a:r>
          </a:p>
        </p:txBody>
      </p:sp>
      <p:pic>
        <p:nvPicPr>
          <p:cNvPr id="27653" name="Picture 5" descr="зеркальце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5800" y="1600200"/>
            <a:ext cx="7848600" cy="52324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 i="1">
                <a:solidFill>
                  <a:schemeClr val="hlink"/>
                </a:solidFill>
                <a:latin typeface="Georgia" pitchFamily="18" charset="0"/>
              </a:rPr>
              <a:t>Читайте сказки! </a:t>
            </a:r>
            <a:br>
              <a:rPr lang="ru-RU" sz="4000" b="1" i="1">
                <a:solidFill>
                  <a:schemeClr val="hlink"/>
                </a:solidFill>
                <a:latin typeface="Georgia" pitchFamily="18" charset="0"/>
              </a:rPr>
            </a:br>
            <a:r>
              <a:rPr lang="ru-RU" sz="4000" b="1" i="1">
                <a:solidFill>
                  <a:schemeClr val="hlink"/>
                </a:solidFill>
                <a:latin typeface="Georgia" pitchFamily="18" charset="0"/>
              </a:rPr>
              <a:t>И в лавке волшебных предметов вам будет знаком весь ассортимент!</a:t>
            </a:r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>
                <a:solidFill>
                  <a:schemeClr val="hlink"/>
                </a:solidFill>
                <a:latin typeface="Georgia" pitchFamily="18" charset="0"/>
              </a:rPr>
              <a:t>В этом сезоне особой популярностью пользуется марка «Молния»</a:t>
            </a:r>
          </a:p>
        </p:txBody>
      </p:sp>
      <p:pic>
        <p:nvPicPr>
          <p:cNvPr id="8197" name="Picture 5" descr="метла 2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14400" y="1676400"/>
            <a:ext cx="7467600" cy="49784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6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>
                <a:solidFill>
                  <a:schemeClr val="hlink"/>
                </a:solidFill>
                <a:latin typeface="Georgia" pitchFamily="18" charset="0"/>
              </a:rPr>
              <a:t>Купи и лети!</a:t>
            </a:r>
            <a:r>
              <a:rPr lang="ru-RU"/>
              <a:t> </a:t>
            </a:r>
          </a:p>
        </p:txBody>
      </p:sp>
      <p:pic>
        <p:nvPicPr>
          <p:cNvPr id="10246" name="Picture 6" descr="метла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3400" y="1371600"/>
            <a:ext cx="8229600" cy="54864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>
                <a:solidFill>
                  <a:schemeClr val="hlink"/>
                </a:solidFill>
                <a:latin typeface="Georgia" pitchFamily="18" charset="0"/>
              </a:rPr>
              <a:t>Они распахнут для вас окно в мир!</a:t>
            </a:r>
          </a:p>
        </p:txBody>
      </p:sp>
      <p:pic>
        <p:nvPicPr>
          <p:cNvPr id="12294" name="Picture 6" descr="налив яблочко 1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81000" y="1371600"/>
            <a:ext cx="8153400" cy="54356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12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Вам не придётся покупать телевизор.</a:t>
            </a:r>
          </a:p>
        </p:txBody>
      </p:sp>
      <p:pic>
        <p:nvPicPr>
          <p:cNvPr id="14341" name="Picture 5" descr="налив яблочко 2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62000" y="1524000"/>
            <a:ext cx="7696200" cy="51308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8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Ценный металл и волшебный фрукт – выгодное сочетание!</a:t>
            </a:r>
            <a:r>
              <a:rPr lang="ru-RU" sz="4000"/>
              <a:t> </a:t>
            </a:r>
          </a:p>
        </p:txBody>
      </p:sp>
      <p:pic>
        <p:nvPicPr>
          <p:cNvPr id="15365" name="Picture 5" descr="налив яблочко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38200" y="1524000"/>
            <a:ext cx="7696200" cy="51308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Вам не обязательно знать правила дорожного движения.</a:t>
            </a:r>
          </a:p>
        </p:txBody>
      </p:sp>
      <p:pic>
        <p:nvPicPr>
          <p:cNvPr id="16390" name="Picture 6" descr="ковёр-самолёт 1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38200" y="1524000"/>
            <a:ext cx="7620000" cy="50800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88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Это намного лучше, чем</a:t>
            </a:r>
            <a:r>
              <a:rPr lang="en-US" sz="4000" i="1">
                <a:solidFill>
                  <a:schemeClr val="hlink"/>
                </a:solidFill>
                <a:latin typeface="Georgia" pitchFamily="18" charset="0"/>
              </a:rPr>
              <a:t> </a:t>
            </a:r>
            <a:br>
              <a:rPr lang="en-US" sz="4000" i="1">
                <a:solidFill>
                  <a:schemeClr val="hlink"/>
                </a:solidFill>
                <a:latin typeface="Georgia" pitchFamily="18" charset="0"/>
              </a:rPr>
            </a:br>
            <a:r>
              <a:rPr lang="ru-RU" sz="4000" i="1">
                <a:solidFill>
                  <a:schemeClr val="hlink"/>
                </a:solidFill>
                <a:latin typeface="Georgia" pitchFamily="18" charset="0"/>
              </a:rPr>
              <a:t>сапоги-скороходы.</a:t>
            </a:r>
          </a:p>
        </p:txBody>
      </p:sp>
      <p:pic>
        <p:nvPicPr>
          <p:cNvPr id="17414" name="Picture 6" descr="ковёр-самолёт 2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5800" y="1625600"/>
            <a:ext cx="7772400" cy="51816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20"/>
                            </p:stCondLst>
                            <p:childTnLst>
                              <p:par>
                                <p:cTn id="1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i="1">
                <a:solidFill>
                  <a:schemeClr val="hlink"/>
                </a:solidFill>
                <a:latin typeface="Georgia" pitchFamily="18" charset="0"/>
              </a:rPr>
              <a:t>Старик-Хоттабыч рекомендует этот предмет всем</a:t>
            </a:r>
            <a:endParaRPr lang="ru-RU" sz="4000"/>
          </a:p>
        </p:txBody>
      </p:sp>
      <p:pic>
        <p:nvPicPr>
          <p:cNvPr id="18442" name="Picture 10" descr="ковёр-самолёт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38200" y="1600200"/>
            <a:ext cx="7772400" cy="5181600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138</Words>
  <Application>Microsoft Office PowerPoint</Application>
  <PresentationFormat>Экран (4:3)</PresentationFormat>
  <Paragraphs>19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Georgia</vt:lpstr>
      <vt:lpstr>Оформление по умолчанию</vt:lpstr>
      <vt:lpstr>Без этого предмета в хозяйстве просто не обойтись.</vt:lpstr>
      <vt:lpstr>В этом сезоне особой популярностью пользуется марка «Молния»</vt:lpstr>
      <vt:lpstr>Купи и лети! </vt:lpstr>
      <vt:lpstr>Они распахнут для вас окно в мир!</vt:lpstr>
      <vt:lpstr>Вам не придётся покупать телевизор.</vt:lpstr>
      <vt:lpstr>Ценный металл и волшебный фрукт – выгодное сочетание! </vt:lpstr>
      <vt:lpstr>Вам не обязательно знать правила дорожного движения.</vt:lpstr>
      <vt:lpstr>Это намного лучше, чем  сапоги-скороходы.</vt:lpstr>
      <vt:lpstr>Старик-Хоттабыч рекомендует этот предмет всем</vt:lpstr>
      <vt:lpstr>Принцессы готовы отдать за него немыслимо большую цену.</vt:lpstr>
      <vt:lpstr>Выучив волшебные слова, вы накормите кашей целый город.</vt:lpstr>
      <vt:lpstr>Сделает наваристым любой топор </vt:lpstr>
      <vt:lpstr>Этот  предмет  мечта     любого  фокусника.</vt:lpstr>
      <vt:lpstr>Получи консультацию по использованию в Мумми-доле.</vt:lpstr>
      <vt:lpstr>В Хогвартсе модель более ветхая и устаревшая, хотя и говорящая </vt:lpstr>
      <vt:lpstr>Осторожно! Хрупкий предмет!</vt:lpstr>
      <vt:lpstr>Сквозь него можно пройти в волшебный мир.</vt:lpstr>
      <vt:lpstr>Гарантируем, что наш товар не побывал в руках Снежной королевы </vt:lpstr>
      <vt:lpstr>Читайте сказки!  И в лавке волшебных предметов вам будет знаком весь ассортимент!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4</cp:revision>
  <cp:lastPrinted>1601-01-01T00:00:00Z</cp:lastPrinted>
  <dcterms:created xsi:type="dcterms:W3CDTF">1601-01-01T00:00:00Z</dcterms:created>
  <dcterms:modified xsi:type="dcterms:W3CDTF">2013-04-12T20:30:43Z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