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79" r:id="rId3"/>
    <p:sldId id="274" r:id="rId4"/>
    <p:sldId id="257" r:id="rId5"/>
    <p:sldId id="276" r:id="rId6"/>
    <p:sldId id="277" r:id="rId7"/>
    <p:sldId id="278" r:id="rId8"/>
    <p:sldId id="258" r:id="rId9"/>
    <p:sldId id="275" r:id="rId10"/>
    <p:sldId id="270" r:id="rId11"/>
    <p:sldId id="259" r:id="rId12"/>
    <p:sldId id="260" r:id="rId13"/>
    <p:sldId id="262" r:id="rId14"/>
    <p:sldId id="261" r:id="rId15"/>
    <p:sldId id="263" r:id="rId16"/>
    <p:sldId id="264" r:id="rId17"/>
    <p:sldId id="267" r:id="rId18"/>
    <p:sldId id="265" r:id="rId19"/>
    <p:sldId id="266" r:id="rId20"/>
    <p:sldId id="268" r:id="rId21"/>
    <p:sldId id="269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69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9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90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9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9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A496F6-5DEF-46AA-841C-58990C8DF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CBF81-6608-4821-AD12-8E51FEB720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0EED-C275-4C8C-8C73-ACF8CA256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7B0CC-9B1B-4FE0-B57F-8D517E4696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37620-BCD1-443A-AC9F-736B1B195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6DB1-6FC5-45CC-98A7-BC812CB45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77C56-3999-4836-8DF1-8D57F5E6F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1E3A-EA1C-43DA-BE00-B5ED232A0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A2EA1-B759-4DAF-A16C-7BF07E2CFA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BA3A0-71F8-4BFE-B3F6-9F346F281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76CF9-4B60-4006-B462-78DAC78C4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7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8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8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BDC1D14-4301-4833-B352-0EA34F3E1A4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/>
              <a:t>Страна, открывшая путь в Космос.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/>
              <a:t>Интегрированный урок – исследование по окружающему миру и технологии в 4 классе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   Подготовил: учитель высшей           квалификационной категории</a:t>
            </a:r>
          </a:p>
          <a:p>
            <a:pPr algn="l">
              <a:lnSpc>
                <a:spcPct val="80000"/>
              </a:lnSpc>
            </a:pPr>
            <a:r>
              <a:rPr lang="ru-RU" sz="2000" b="1" i="1"/>
              <a:t>               МБОУ СОШ №11 г.о.Нальчик 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Казанцева Е.И.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лунохо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ru-RU" sz="4000"/>
              <a:t>12 сентября 1959г. Автоматическая станция достигла поверхности Луны.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20 августа 1960г.Первый пилотируемый полёт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Первые космонавты – Белка и Стрелка.</a:t>
            </a:r>
          </a:p>
        </p:txBody>
      </p:sp>
      <p:pic>
        <p:nvPicPr>
          <p:cNvPr id="5124" name="Picture 4" descr="белка и стрел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276475"/>
            <a:ext cx="47625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l"/>
            <a:r>
              <a:rPr lang="ru-RU" sz="4000"/>
              <a:t>12 апреля 1961г. Полёт первого в мире космонавта.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1600"/>
              <a:t>Запуск первого в мире искусственного путника Земли ознаменовал начало космической эры. 12 апреля 1961г. С космодрома «Байканур» поднялся в небо космический корабль «Восток» с человеком на борту .</a:t>
            </a:r>
            <a:br>
              <a:rPr lang="ru-RU" sz="1600"/>
            </a:br>
            <a:r>
              <a:rPr lang="ru-RU" sz="1600"/>
              <a:t>Юрий Алексеевич Гагарин, открывший дорогу в космос, облетел земной шар за 108 минут и совершил посадку в заданном районе.</a:t>
            </a:r>
            <a:r>
              <a:rPr lang="ru-RU"/>
              <a:t> 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5" name="Picture 11" descr="гагарин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700213"/>
            <a:ext cx="333375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акета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4711700" cy="4895850"/>
          </a:xfrm>
          <a:prstGeom prst="rect">
            <a:avLst/>
          </a:prstGeom>
          <a:noFill/>
        </p:spPr>
      </p:pic>
      <p:pic>
        <p:nvPicPr>
          <p:cNvPr id="13318" name="Picture 6" descr="мемор музей союз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492375"/>
            <a:ext cx="3929062" cy="396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Ю.А.Гагарин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Родился 9 марта 1934г в семье крестьянина- беднякав г. Гжатск Смоленской области.После школы окончил Люберецкое ремесленное училище, Саратовский индустриальный техникум, учась в техникуме занимался в аэроклубе, где и привилась любовь к небу. Затем учился в Оренбургском высшем военно-авиационном училище.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11269" name="Picture 5" descr="гагари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557338"/>
            <a:ext cx="31750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Подготовка к полёту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раке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2609850" cy="2303463"/>
          </a:xfrm>
          <a:prstGeom prst="rect">
            <a:avLst/>
          </a:prstGeom>
          <a:noFill/>
        </p:spPr>
      </p:pic>
      <p:pic>
        <p:nvPicPr>
          <p:cNvPr id="14341" name="Picture 5" descr="ракета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429000"/>
            <a:ext cx="4208463" cy="3155950"/>
          </a:xfrm>
          <a:prstGeom prst="rect">
            <a:avLst/>
          </a:prstGeom>
          <a:noFill/>
        </p:spPr>
      </p:pic>
      <p:pic>
        <p:nvPicPr>
          <p:cNvPr id="14342" name="Picture 6" descr="космос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268413"/>
            <a:ext cx="2763838" cy="424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Поехали 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 descr="гагарин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25538"/>
            <a:ext cx="4016375" cy="3273425"/>
          </a:xfrm>
          <a:prstGeom prst="rect">
            <a:avLst/>
          </a:prstGeom>
          <a:noFill/>
        </p:spPr>
      </p:pic>
      <p:pic>
        <p:nvPicPr>
          <p:cNvPr id="15366" name="Picture 6" descr="гагарин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997200"/>
            <a:ext cx="46101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Встреча Гагарина на Земле.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косм-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624013"/>
            <a:ext cx="7289800" cy="523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С.П.Королёв конструктор космического корабля.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гагарин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916113"/>
            <a:ext cx="4632325" cy="3387725"/>
          </a:xfrm>
          <a:prstGeom prst="rect">
            <a:avLst/>
          </a:prstGeom>
          <a:noFill/>
        </p:spPr>
      </p:pic>
      <p:pic>
        <p:nvPicPr>
          <p:cNvPr id="16389" name="Picture 5" descr="ковалёв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133600"/>
            <a:ext cx="2638425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Скафандр космонавта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скафанд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700213"/>
            <a:ext cx="3343275" cy="4457700"/>
          </a:xfrm>
          <a:prstGeom prst="rect">
            <a:avLst/>
          </a:prstGeom>
          <a:noFill/>
        </p:spPr>
      </p:pic>
      <p:pic>
        <p:nvPicPr>
          <p:cNvPr id="17413" name="Picture 5" descr="союз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16113"/>
            <a:ext cx="3241675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/>
              <a:t>Урок подготовлен учителем высшей категории</a:t>
            </a:r>
            <a:br>
              <a:rPr lang="ru-RU" sz="4400"/>
            </a:br>
            <a:r>
              <a:rPr lang="ru-RU" sz="4400"/>
              <a:t>Казанцевой Е.И.</a:t>
            </a:r>
            <a:br>
              <a:rPr lang="ru-RU" sz="4400"/>
            </a:br>
            <a:endParaRPr lang="ru-RU" sz="440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Нальчик 2010 год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косм-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44675"/>
            <a:ext cx="2808288" cy="3671888"/>
          </a:xfrm>
          <a:prstGeom prst="rect">
            <a:avLst/>
          </a:prstGeom>
          <a:noFill/>
        </p:spPr>
      </p:pic>
      <p:pic>
        <p:nvPicPr>
          <p:cNvPr id="19461" name="Picture 5" descr="космос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2565400"/>
            <a:ext cx="2522537" cy="3600450"/>
          </a:xfrm>
          <a:prstGeom prst="rect">
            <a:avLst/>
          </a:prstGeom>
          <a:noFill/>
        </p:spPr>
      </p:pic>
      <p:pic>
        <p:nvPicPr>
          <p:cNvPr id="19462" name="Picture 6" descr="ракета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476250"/>
            <a:ext cx="3181350" cy="424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Высадка на Луну американскими космонавтами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косм 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700213"/>
            <a:ext cx="6423025" cy="413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Встреча на Земле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союз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341438"/>
            <a:ext cx="7143750" cy="486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Совместный международный экипаж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Космонавтика сегодня это совместные полёты космонавтов со всех стран мира.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24580" name="Picture 4" descr="косм-ты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2636838"/>
            <a:ext cx="5472113" cy="396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Космос сегодня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союз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3933825"/>
            <a:ext cx="2941637" cy="2000250"/>
          </a:xfrm>
          <a:prstGeom prst="rect">
            <a:avLst/>
          </a:prstGeom>
          <a:noFill/>
        </p:spPr>
      </p:pic>
      <p:pic>
        <p:nvPicPr>
          <p:cNvPr id="27653" name="Picture 5" descr="союз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44675"/>
            <a:ext cx="2687638" cy="2006600"/>
          </a:xfrm>
          <a:prstGeom prst="rect">
            <a:avLst/>
          </a:prstGeom>
          <a:noFill/>
        </p:spPr>
      </p:pic>
      <p:pic>
        <p:nvPicPr>
          <p:cNvPr id="27654" name="Picture 6" descr="космос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1125538"/>
            <a:ext cx="2471738" cy="2471737"/>
          </a:xfrm>
          <a:prstGeom prst="rect">
            <a:avLst/>
          </a:prstGeom>
          <a:noFill/>
        </p:spPr>
      </p:pic>
      <p:pic>
        <p:nvPicPr>
          <p:cNvPr id="27655" name="Picture 7" descr="космос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3429000"/>
            <a:ext cx="301942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Где живёт человек?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Дом</a:t>
            </a:r>
          </a:p>
          <a:p>
            <a:pPr>
              <a:lnSpc>
                <a:spcPct val="80000"/>
              </a:lnSpc>
            </a:pPr>
            <a:r>
              <a:rPr lang="ru-RU"/>
              <a:t>Улица</a:t>
            </a:r>
          </a:p>
          <a:p>
            <a:pPr>
              <a:lnSpc>
                <a:spcPct val="80000"/>
              </a:lnSpc>
            </a:pPr>
            <a:r>
              <a:rPr lang="ru-RU"/>
              <a:t>Город</a:t>
            </a:r>
          </a:p>
          <a:p>
            <a:pPr>
              <a:lnSpc>
                <a:spcPct val="80000"/>
              </a:lnSpc>
            </a:pPr>
            <a:r>
              <a:rPr lang="ru-RU"/>
              <a:t>Республика</a:t>
            </a:r>
          </a:p>
          <a:p>
            <a:pPr>
              <a:lnSpc>
                <a:spcPct val="80000"/>
              </a:lnSpc>
            </a:pPr>
            <a:r>
              <a:rPr lang="ru-RU"/>
              <a:t>Страна</a:t>
            </a:r>
          </a:p>
          <a:p>
            <a:pPr>
              <a:lnSpc>
                <a:spcPct val="80000"/>
              </a:lnSpc>
            </a:pPr>
            <a:r>
              <a:rPr lang="ru-RU"/>
              <a:t>Планета Земля</a:t>
            </a:r>
          </a:p>
          <a:p>
            <a:pPr>
              <a:lnSpc>
                <a:spcPct val="80000"/>
              </a:lnSpc>
            </a:pPr>
            <a:r>
              <a:rPr lang="ru-RU"/>
              <a:t>Солнечная Система</a:t>
            </a:r>
          </a:p>
          <a:p>
            <a:pPr>
              <a:lnSpc>
                <a:spcPct val="80000"/>
              </a:lnSpc>
            </a:pPr>
            <a:r>
              <a:rPr lang="ru-RU" sz="2400"/>
              <a:t> ?</a:t>
            </a:r>
          </a:p>
          <a:p>
            <a:pPr>
              <a:lnSpc>
                <a:spcPct val="80000"/>
              </a:lnSpc>
            </a:pPr>
            <a:r>
              <a:rPr lang="ru-RU" sz="2400"/>
              <a:t>?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К.Э.Циолковский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27463" cy="4530725"/>
          </a:xfrm>
        </p:spPr>
        <p:txBody>
          <a:bodyPr/>
          <a:lstStyle/>
          <a:p>
            <a:r>
              <a:rPr lang="ru-RU"/>
              <a:t>В 1926 -1929г.г. русский учёный К.Циолковский разработал теорию полёта в космос.</a:t>
            </a:r>
          </a:p>
        </p:txBody>
      </p:sp>
      <p:pic>
        <p:nvPicPr>
          <p:cNvPr id="3076" name="Picture 4" descr="история ко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84313"/>
            <a:ext cx="4016375" cy="504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циол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2387600" cy="3168650"/>
          </a:xfrm>
          <a:prstGeom prst="rect">
            <a:avLst/>
          </a:prstGeom>
          <a:noFill/>
        </p:spPr>
      </p:pic>
      <p:pic>
        <p:nvPicPr>
          <p:cNvPr id="41989" name="Picture 5" descr="ц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773238"/>
            <a:ext cx="2801937" cy="3600450"/>
          </a:xfrm>
          <a:prstGeom prst="rect">
            <a:avLst/>
          </a:prstGeom>
          <a:noFill/>
        </p:spPr>
      </p:pic>
      <p:pic>
        <p:nvPicPr>
          <p:cNvPr id="41990" name="Picture 6" descr="ц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581525"/>
            <a:ext cx="2682875" cy="2001838"/>
          </a:xfrm>
          <a:prstGeom prst="rect">
            <a:avLst/>
          </a:prstGeom>
          <a:noFill/>
        </p:spPr>
      </p:pic>
      <p:pic>
        <p:nvPicPr>
          <p:cNvPr id="41991" name="Picture 7" descr="ц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2276475"/>
            <a:ext cx="2881313" cy="4321175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Константин Эдуардович Циолковский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ru-RU" sz="4000"/>
              <a:t>1949г. Запуск первой космической ракеты</a:t>
            </a:r>
          </a:p>
        </p:txBody>
      </p:sp>
      <p:pic>
        <p:nvPicPr>
          <p:cNvPr id="43012" name="Picture 4" descr="20293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1700213"/>
            <a:ext cx="33528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algn="l"/>
            <a:r>
              <a:rPr lang="ru-RU" sz="4000"/>
              <a:t>1955г. Принятие решения о строительстве космодрома «Байканур»</a:t>
            </a:r>
          </a:p>
        </p:txBody>
      </p:sp>
      <p:pic>
        <p:nvPicPr>
          <p:cNvPr id="44036" name="Picture 4" descr="космодр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1484313"/>
            <a:ext cx="4308475" cy="5037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4 октября 1957г. Первый ракета-носитель вывел на орбиту первый искусственный спутник Земли «Спутник 1»</a:t>
            </a:r>
          </a:p>
        </p:txBody>
      </p:sp>
      <p:pic>
        <p:nvPicPr>
          <p:cNvPr id="4100" name="Picture 4" descr="1 спутник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2276475"/>
            <a:ext cx="5511800" cy="394811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 ноября 1957 года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Запуск второго искусственного спутника Земли с собакой Лайкой.</a:t>
            </a:r>
          </a:p>
        </p:txBody>
      </p:sp>
      <p:pic>
        <p:nvPicPr>
          <p:cNvPr id="40964" name="Picture 4" descr="1 спутн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2852738"/>
            <a:ext cx="4325938" cy="309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230</TotalTime>
  <Words>276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Лучи</vt:lpstr>
      <vt:lpstr>Страна, открывшая путь в Космос.</vt:lpstr>
      <vt:lpstr>Урок подготовлен учителем высшей категории Казанцевой Е.И. </vt:lpstr>
      <vt:lpstr>Где живёт человек?</vt:lpstr>
      <vt:lpstr>К.Э.Циолковский</vt:lpstr>
      <vt:lpstr>Константин Эдуардович Циолковский</vt:lpstr>
      <vt:lpstr>1949г. Запуск первой космической ракеты</vt:lpstr>
      <vt:lpstr>1955г. Принятие решения о строительстве космодрома «Байканур»</vt:lpstr>
      <vt:lpstr>4 октября 1957г. Первый ракета-носитель вывел на орбиту первый искусственный спутник Земли «Спутник 1»</vt:lpstr>
      <vt:lpstr>3 ноября 1957 года</vt:lpstr>
      <vt:lpstr>12 сентября 1959г. Автоматическая станция достигла поверхности Луны.</vt:lpstr>
      <vt:lpstr>20 августа 1960г.Первый пилотируемый полёт </vt:lpstr>
      <vt:lpstr>12 апреля 1961г. Полёт первого в мире космонавта.</vt:lpstr>
      <vt:lpstr>Слайд 13</vt:lpstr>
      <vt:lpstr>Ю.А.Гагарин</vt:lpstr>
      <vt:lpstr>Подготовка к полёту</vt:lpstr>
      <vt:lpstr>Поехали !</vt:lpstr>
      <vt:lpstr>Встреча Гагарина на Земле.</vt:lpstr>
      <vt:lpstr>С.П.Королёв конструктор космического корабля.</vt:lpstr>
      <vt:lpstr>Скафандр космонавта</vt:lpstr>
      <vt:lpstr>Слайд 20</vt:lpstr>
      <vt:lpstr>Высадка на Луну американскими космонавтами</vt:lpstr>
      <vt:lpstr>Встреча на Земле</vt:lpstr>
      <vt:lpstr>Совместный международный экипаж</vt:lpstr>
      <vt:lpstr>Космос сегодня</vt:lpstr>
    </vt:vector>
  </TitlesOfParts>
  <Company>СОШ-11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</dc:title>
  <dc:creator>У-04</dc:creator>
  <cp:lastModifiedBy>revaz</cp:lastModifiedBy>
  <cp:revision>9</cp:revision>
  <dcterms:created xsi:type="dcterms:W3CDTF">2010-04-12T10:27:59Z</dcterms:created>
  <dcterms:modified xsi:type="dcterms:W3CDTF">2013-04-07T18:09:00Z</dcterms:modified>
</cp:coreProperties>
</file>