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5" r:id="rId8"/>
    <p:sldId id="274" r:id="rId9"/>
    <p:sldId id="277" r:id="rId10"/>
    <p:sldId id="278" r:id="rId11"/>
    <p:sldId id="279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300" r:id="rId22"/>
    <p:sldId id="281" r:id="rId23"/>
    <p:sldId id="294" r:id="rId24"/>
    <p:sldId id="295" r:id="rId25"/>
    <p:sldId id="296" r:id="rId26"/>
    <p:sldId id="297" r:id="rId27"/>
    <p:sldId id="298" r:id="rId28"/>
    <p:sldId id="299" r:id="rId29"/>
    <p:sldId id="284" r:id="rId30"/>
    <p:sldId id="30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cript MT Bold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7050-63DF-4BCD-AA4F-A80AA38636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0727-F8B3-447B-9CDC-C14FBDC84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458D-808A-4370-87A7-B847B8002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F537-617A-4DB6-AB8B-7342FBB86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31B6-5CB4-4AC7-801F-19A5C4193E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580E-F7E2-41F3-9FF9-7B6AF14579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70D2-0DF7-43F5-BCF5-C4640B4A1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96EF-1D0A-48BA-8CB2-34E1BFD7E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C9CE-C36B-4914-AEC6-44B3CF3C8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6B76-54F2-453A-9770-51073A86B6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6336-C0B4-4F82-B80F-03B7DFA56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AD5EA4A5-E2B5-4C6D-8651-90F555320F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1" r:id="rId2"/>
    <p:sldLayoutId id="2147483868" r:id="rId3"/>
    <p:sldLayoutId id="2147483862" r:id="rId4"/>
    <p:sldLayoutId id="2147483869" r:id="rId5"/>
    <p:sldLayoutId id="2147483863" r:id="rId6"/>
    <p:sldLayoutId id="2147483864" r:id="rId7"/>
    <p:sldLayoutId id="2147483870" r:id="rId8"/>
    <p:sldLayoutId id="2147483871" r:id="rId9"/>
    <p:sldLayoutId id="2147483865" r:id="rId10"/>
    <p:sldLayoutId id="214748386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Maid%20with%20the%20Flaxen%20Hair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2;&#1091;&#1079;&#1099;&#1082;&#1072;\Desktop\Myuzikl_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875" y="1219200"/>
            <a:ext cx="7543800" cy="2152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 </a:t>
            </a: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835525"/>
            <a:ext cx="6983412" cy="2016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i="1" dirty="0" smtClean="0">
                <a:solidFill>
                  <a:srgbClr val="A50021"/>
                </a:solidFill>
                <a:latin typeface="Script MT Bold" pitchFamily="66" charset="0"/>
              </a:rPr>
              <a:t>Mother's Day </a:t>
            </a:r>
            <a:endParaRPr lang="ru-RU" sz="7200" b="1" i="1" dirty="0" smtClean="0">
              <a:solidFill>
                <a:srgbClr val="A50021"/>
              </a:solidFill>
              <a:latin typeface="Script MT Bold" pitchFamily="66" charset="0"/>
            </a:endParaRP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09938" y="7938"/>
            <a:ext cx="58324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5876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4206875" y="3048000"/>
            <a:ext cx="9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7875" y="404813"/>
            <a:ext cx="7543800" cy="5386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 Bb Cc </a:t>
            </a:r>
            <a:r>
              <a:rPr lang="en-US" sz="6600" dirty="0" err="1" smtClean="0"/>
              <a:t>Dd</a:t>
            </a:r>
            <a:r>
              <a:rPr lang="en-US" sz="6600" dirty="0" smtClean="0"/>
              <a:t> </a:t>
            </a:r>
            <a:r>
              <a:rPr lang="en-US" sz="6600" dirty="0" err="1" smtClean="0"/>
              <a:t>Ee</a:t>
            </a:r>
            <a:r>
              <a:rPr lang="en-US" sz="6600" dirty="0" smtClean="0"/>
              <a:t>  </a:t>
            </a:r>
            <a:r>
              <a:rPr lang="en-US" sz="6600" dirty="0" err="1" smtClean="0"/>
              <a:t>Gg</a:t>
            </a:r>
            <a:r>
              <a:rPr lang="en-US" sz="6600" dirty="0" smtClean="0"/>
              <a:t> </a:t>
            </a:r>
            <a:r>
              <a:rPr lang="en-US" sz="6600" dirty="0" err="1" smtClean="0"/>
              <a:t>Hh</a:t>
            </a:r>
            <a:r>
              <a:rPr lang="en-US" sz="6600" dirty="0" smtClean="0"/>
              <a:t> Ii </a:t>
            </a:r>
            <a:r>
              <a:rPr lang="en-US" sz="6600" dirty="0" err="1" smtClean="0"/>
              <a:t>Jj</a:t>
            </a:r>
            <a:r>
              <a:rPr lang="en-US" sz="6600" dirty="0" smtClean="0"/>
              <a:t> </a:t>
            </a:r>
            <a:r>
              <a:rPr lang="en-US" sz="6600" dirty="0" err="1" smtClean="0"/>
              <a:t>Kk</a:t>
            </a:r>
            <a:r>
              <a:rPr lang="en-US" sz="6600" dirty="0" smtClean="0"/>
              <a:t> </a:t>
            </a:r>
            <a:r>
              <a:rPr lang="en-US" sz="6600" dirty="0" err="1" smtClean="0"/>
              <a:t>Ll</a:t>
            </a:r>
            <a:r>
              <a:rPr lang="en-US" sz="6600" dirty="0" smtClean="0"/>
              <a:t> Mm </a:t>
            </a:r>
            <a:r>
              <a:rPr lang="en-US" sz="6600" dirty="0" err="1" smtClean="0"/>
              <a:t>Nn</a:t>
            </a:r>
            <a:r>
              <a:rPr lang="en-US" sz="6600" dirty="0" smtClean="0"/>
              <a:t> </a:t>
            </a:r>
            <a:r>
              <a:rPr lang="en-US" sz="6600" dirty="0" err="1" smtClean="0"/>
              <a:t>Oo</a:t>
            </a:r>
            <a:r>
              <a:rPr lang="en-US" sz="6600" dirty="0" smtClean="0"/>
              <a:t> </a:t>
            </a:r>
            <a:r>
              <a:rPr lang="en-US" sz="6600" dirty="0" err="1" smtClean="0"/>
              <a:t>Pp</a:t>
            </a:r>
            <a:r>
              <a:rPr lang="en-US" sz="6600" dirty="0" smtClean="0"/>
              <a:t> </a:t>
            </a:r>
            <a:r>
              <a:rPr lang="en-US" sz="6600" dirty="0" err="1" smtClean="0"/>
              <a:t>Qq</a:t>
            </a:r>
            <a:r>
              <a:rPr lang="en-US" sz="6600" dirty="0" smtClean="0"/>
              <a:t> </a:t>
            </a:r>
            <a:r>
              <a:rPr lang="en-US" sz="6600" dirty="0" err="1" smtClean="0"/>
              <a:t>Rr</a:t>
            </a:r>
            <a:r>
              <a:rPr lang="en-US" sz="6600" dirty="0" smtClean="0"/>
              <a:t>  </a:t>
            </a:r>
            <a:r>
              <a:rPr lang="en-US" sz="6600" dirty="0" err="1" smtClean="0"/>
              <a:t>Tt</a:t>
            </a:r>
            <a:r>
              <a:rPr lang="en-US" sz="6600" dirty="0" smtClean="0"/>
              <a:t> </a:t>
            </a:r>
            <a:r>
              <a:rPr lang="en-US" sz="6600" dirty="0" err="1" smtClean="0"/>
              <a:t>Uu</a:t>
            </a:r>
            <a:r>
              <a:rPr lang="en-US" sz="6600" dirty="0" smtClean="0"/>
              <a:t> </a:t>
            </a:r>
            <a:r>
              <a:rPr lang="en-US" sz="6600" dirty="0" err="1" smtClean="0"/>
              <a:t>Vv</a:t>
            </a:r>
            <a:r>
              <a:rPr lang="en-US" sz="6600" dirty="0" smtClean="0"/>
              <a:t>  Xx </a:t>
            </a:r>
            <a:r>
              <a:rPr lang="en-US" sz="6600" dirty="0" err="1" smtClean="0"/>
              <a:t>Yy</a:t>
            </a:r>
            <a:r>
              <a:rPr lang="en-US" sz="6600" dirty="0" smtClean="0"/>
              <a:t> </a:t>
            </a:r>
            <a:r>
              <a:rPr lang="en-US" sz="6600" dirty="0" err="1" smtClean="0"/>
              <a:t>Zz</a:t>
            </a:r>
            <a:endParaRPr lang="ru-RU" sz="6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42988" y="685800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684213" y="549275"/>
            <a:ext cx="7920037" cy="5832475"/>
          </a:xfrm>
        </p:spPr>
        <p:txBody>
          <a:bodyPr>
            <a:noAutofit/>
          </a:bodyPr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600" dirty="0" err="1" smtClean="0"/>
              <a:t>Aa</a:t>
            </a:r>
            <a:r>
              <a:rPr lang="en-US" sz="6600" dirty="0" smtClean="0"/>
              <a:t> Bb </a:t>
            </a:r>
            <a:r>
              <a:rPr lang="en-US" sz="6600" dirty="0"/>
              <a:t>Cc </a:t>
            </a:r>
            <a:r>
              <a:rPr lang="en-US" sz="6600" dirty="0" err="1"/>
              <a:t>Dd</a:t>
            </a:r>
            <a:r>
              <a:rPr lang="en-US" sz="6600" dirty="0"/>
              <a:t> </a:t>
            </a:r>
            <a:r>
              <a:rPr lang="en-US" sz="6600" dirty="0" err="1"/>
              <a:t>Ee</a:t>
            </a:r>
            <a:r>
              <a:rPr lang="en-US" sz="6600" dirty="0"/>
              <a:t> </a:t>
            </a:r>
            <a:r>
              <a:rPr lang="en-US" sz="6600" dirty="0" err="1" smtClean="0"/>
              <a:t>Ff</a:t>
            </a:r>
            <a:r>
              <a:rPr lang="en-US" sz="6600" dirty="0" smtClean="0"/>
              <a:t> </a:t>
            </a:r>
            <a:r>
              <a:rPr lang="en-US" sz="6600" dirty="0" err="1"/>
              <a:t>Gg</a:t>
            </a:r>
            <a:r>
              <a:rPr lang="en-US" sz="6600" dirty="0"/>
              <a:t> </a:t>
            </a:r>
            <a:r>
              <a:rPr lang="en-US" sz="6600" dirty="0" err="1"/>
              <a:t>Hh</a:t>
            </a:r>
            <a:r>
              <a:rPr lang="en-US" sz="6600" dirty="0"/>
              <a:t> Ii </a:t>
            </a:r>
            <a:r>
              <a:rPr lang="en-US" sz="6600" dirty="0" err="1"/>
              <a:t>Jj</a:t>
            </a:r>
            <a:r>
              <a:rPr lang="en-US" sz="6600" dirty="0"/>
              <a:t> </a:t>
            </a:r>
            <a:r>
              <a:rPr lang="en-US" sz="6600" dirty="0" err="1"/>
              <a:t>Kk</a:t>
            </a:r>
            <a:r>
              <a:rPr lang="en-US" sz="6600" dirty="0"/>
              <a:t> </a:t>
            </a:r>
            <a:r>
              <a:rPr lang="en-US" sz="6600" dirty="0" err="1"/>
              <a:t>Ll</a:t>
            </a:r>
            <a:r>
              <a:rPr lang="en-US" sz="6600" dirty="0"/>
              <a:t> Mm </a:t>
            </a:r>
            <a:r>
              <a:rPr lang="en-US" sz="6600" dirty="0" err="1"/>
              <a:t>Nn</a:t>
            </a:r>
            <a:r>
              <a:rPr lang="en-US" sz="6600" dirty="0"/>
              <a:t> </a:t>
            </a:r>
            <a:r>
              <a:rPr lang="en-US" sz="6600" dirty="0" err="1"/>
              <a:t>Oo</a:t>
            </a:r>
            <a:r>
              <a:rPr lang="en-US" sz="6600" dirty="0"/>
              <a:t> </a:t>
            </a:r>
            <a:r>
              <a:rPr lang="en-US" sz="6600" dirty="0" err="1"/>
              <a:t>Pp</a:t>
            </a:r>
            <a:r>
              <a:rPr lang="en-US" sz="6600" dirty="0"/>
              <a:t> </a:t>
            </a:r>
            <a:r>
              <a:rPr lang="en-US" sz="6600" dirty="0" err="1"/>
              <a:t>Qq</a:t>
            </a:r>
            <a:r>
              <a:rPr lang="en-US" sz="6600" dirty="0"/>
              <a:t> </a:t>
            </a:r>
            <a:r>
              <a:rPr lang="en-US" sz="6600" dirty="0" err="1"/>
              <a:t>Rr</a:t>
            </a:r>
            <a:r>
              <a:rPr lang="en-US" sz="6600" dirty="0"/>
              <a:t> </a:t>
            </a:r>
            <a:r>
              <a:rPr lang="en-US" sz="6600" dirty="0" err="1" smtClean="0"/>
              <a:t>Ss</a:t>
            </a:r>
            <a:r>
              <a:rPr lang="en-US" sz="6600" dirty="0" smtClean="0"/>
              <a:t> </a:t>
            </a:r>
            <a:r>
              <a:rPr lang="en-US" sz="6600" dirty="0" err="1"/>
              <a:t>Tt</a:t>
            </a:r>
            <a:r>
              <a:rPr lang="en-US" sz="6600" dirty="0"/>
              <a:t> </a:t>
            </a:r>
            <a:r>
              <a:rPr lang="en-US" sz="6600" dirty="0" err="1"/>
              <a:t>Uu</a:t>
            </a:r>
            <a:r>
              <a:rPr lang="en-US" sz="6600" dirty="0"/>
              <a:t> </a:t>
            </a:r>
            <a:r>
              <a:rPr lang="en-US" sz="6600" dirty="0" err="1"/>
              <a:t>Vv</a:t>
            </a:r>
            <a:r>
              <a:rPr lang="en-US" sz="6600" dirty="0"/>
              <a:t> </a:t>
            </a:r>
            <a:r>
              <a:rPr lang="en-US" sz="6600" dirty="0" err="1" smtClean="0"/>
              <a:t>Ww</a:t>
            </a:r>
            <a:r>
              <a:rPr lang="en-US" sz="6600" dirty="0" smtClean="0"/>
              <a:t> </a:t>
            </a:r>
            <a:r>
              <a:rPr lang="en-US" sz="6600" dirty="0"/>
              <a:t>Xx </a:t>
            </a:r>
            <a:r>
              <a:rPr lang="en-US" sz="6600" dirty="0" err="1"/>
              <a:t>Yy</a:t>
            </a:r>
            <a:r>
              <a:rPr lang="en-US" sz="6600" dirty="0"/>
              <a:t> </a:t>
            </a:r>
            <a:r>
              <a:rPr lang="en-US" sz="6600" dirty="0" err="1"/>
              <a:t>Zz</a:t>
            </a:r>
            <a:endParaRPr lang="en-US" sz="6600" dirty="0" smtClean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4716463" y="5661025"/>
            <a:ext cx="3273425" cy="3432175"/>
          </a:xfrm>
        </p:spPr>
        <p:txBody>
          <a:bodyPr/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Doe, a deer, a female deer</a:t>
            </a:r>
            <a:endParaRPr lang="ru-RU" dirty="0"/>
          </a:p>
        </p:txBody>
      </p:sp>
      <p:pic>
        <p:nvPicPr>
          <p:cNvPr id="19459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349500"/>
            <a:ext cx="3273425" cy="2451100"/>
          </a:xfrm>
        </p:spPr>
      </p:pic>
      <p:pic>
        <p:nvPicPr>
          <p:cNvPr id="19460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638" y="0"/>
            <a:ext cx="3906838" cy="25923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Ray, a drop of golden sun,</a:t>
            </a:r>
            <a:endParaRPr lang="ru-RU" dirty="0"/>
          </a:p>
        </p:txBody>
      </p:sp>
      <p:pic>
        <p:nvPicPr>
          <p:cNvPr id="20483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350"/>
            <a:ext cx="4027488" cy="2859088"/>
          </a:xfrm>
        </p:spPr>
      </p:pic>
      <p:pic>
        <p:nvPicPr>
          <p:cNvPr id="20484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349500"/>
            <a:ext cx="3273425" cy="24511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Me, a name, I call myself,</a:t>
            </a:r>
            <a:endParaRPr lang="ru-RU" dirty="0"/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276475"/>
            <a:ext cx="3273425" cy="2452688"/>
          </a:xfrm>
        </p:spPr>
      </p:pic>
      <p:pic>
        <p:nvPicPr>
          <p:cNvPr id="21508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38" y="4763"/>
            <a:ext cx="4086225" cy="30638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445125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Far, a long, long way to run,</a:t>
            </a:r>
            <a:endParaRPr lang="ru-RU" dirty="0"/>
          </a:p>
        </p:txBody>
      </p:sp>
      <p:pic>
        <p:nvPicPr>
          <p:cNvPr id="22531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" y="11113"/>
            <a:ext cx="3695700" cy="4618037"/>
          </a:xfrm>
        </p:spPr>
      </p:pic>
      <p:pic>
        <p:nvPicPr>
          <p:cNvPr id="22532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133600"/>
            <a:ext cx="3273425" cy="24511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661025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Sew, a  needle, pulling thread</a:t>
            </a:r>
            <a:endParaRPr lang="ru-RU" dirty="0"/>
          </a:p>
        </p:txBody>
      </p:sp>
      <p:pic>
        <p:nvPicPr>
          <p:cNvPr id="2355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63" y="15875"/>
            <a:ext cx="4078287" cy="4133850"/>
          </a:xfrm>
        </p:spPr>
      </p:pic>
      <p:pic>
        <p:nvPicPr>
          <p:cNvPr id="2355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916113"/>
            <a:ext cx="3273425" cy="24526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685800"/>
            <a:ext cx="7704138" cy="3657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La, a note to follow sew,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188" y="5516563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Tea, I drink with jam and bread,</a:t>
            </a:r>
            <a:endParaRPr lang="ru-RU" dirty="0"/>
          </a:p>
        </p:txBody>
      </p:sp>
      <p:pic>
        <p:nvPicPr>
          <p:cNvPr id="25603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5" y="0"/>
            <a:ext cx="4495800" cy="2997200"/>
          </a:xfrm>
        </p:spPr>
      </p:pic>
      <p:pic>
        <p:nvPicPr>
          <p:cNvPr id="25604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60575"/>
            <a:ext cx="3273425" cy="24526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685800"/>
            <a:ext cx="7343775" cy="3657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That will bring us back to doe, oh, oh, oh…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51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76825" cy="6858000"/>
          </a:xfrm>
        </p:spPr>
      </p:pic>
      <p:pic>
        <p:nvPicPr>
          <p:cNvPr id="27652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</p:spPr>
      </p:pic>
      <p:pic>
        <p:nvPicPr>
          <p:cNvPr id="2" name="Myuzikl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85113" y="5732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685800"/>
            <a:ext cx="7704137" cy="38957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My family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6529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My family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0"/>
            <a:ext cx="6048375" cy="45815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088" y="5516563"/>
            <a:ext cx="75438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Mother, Mummy</a:t>
            </a:r>
            <a:br>
              <a:rPr lang="en-US" dirty="0" smtClean="0"/>
            </a:br>
            <a:r>
              <a:rPr lang="en-US" dirty="0" smtClean="0"/>
              <a:t>HER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15888"/>
            <a:ext cx="6681787" cy="44656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5445125"/>
            <a:ext cx="75438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Father, Dad</a:t>
            </a:r>
            <a:br>
              <a:rPr lang="en-US" dirty="0" smtClean="0"/>
            </a:br>
            <a:r>
              <a:rPr lang="en-US" dirty="0" smtClean="0"/>
              <a:t>HIS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404813"/>
            <a:ext cx="7416800" cy="38163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157638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Sister</a:t>
            </a:r>
            <a:br>
              <a:rPr lang="en-US" dirty="0" smtClean="0"/>
            </a:br>
            <a:r>
              <a:rPr lang="en-US" dirty="0" smtClean="0"/>
              <a:t>HER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04813"/>
            <a:ext cx="7777162" cy="4176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5661025"/>
            <a:ext cx="7543800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Brother</a:t>
            </a:r>
            <a:br>
              <a:rPr lang="en-US" dirty="0" smtClean="0"/>
            </a:br>
            <a:r>
              <a:rPr lang="en-US" dirty="0" smtClean="0"/>
              <a:t>HIS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6875463"/>
            <a:ext cx="7543800" cy="914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0825" y="188913"/>
            <a:ext cx="4367213" cy="6192837"/>
          </a:xfrm>
        </p:spPr>
        <p:txBody>
          <a:bodyPr/>
          <a:lstStyle/>
          <a:p>
            <a:pPr marL="17462" indent="0" algn="ctr">
              <a:buFont typeface="Wingdings" pitchFamily="2" charset="2"/>
              <a:buNone/>
              <a:defRPr/>
            </a:pPr>
            <a:r>
              <a:rPr lang="en-US" sz="4000" b="1" dirty="0">
                <a:effectLst/>
              </a:rPr>
              <a:t>Mummy.</a:t>
            </a:r>
            <a:endParaRPr lang="ru-RU" sz="4000" dirty="0">
              <a:effectLst/>
            </a:endParaRPr>
          </a:p>
          <a:p>
            <a:pPr marL="17462" indent="0">
              <a:buFont typeface="Wingdings" pitchFamily="2" charset="2"/>
              <a:buNone/>
              <a:defRPr/>
            </a:pPr>
            <a:r>
              <a:rPr lang="en-US" dirty="0">
                <a:effectLst/>
              </a:rPr>
              <a:t>1.In  tender morning my mummy wakes me, and I wake up with </a:t>
            </a:r>
            <a:r>
              <a:rPr lang="en-US" dirty="0" smtClean="0">
                <a:effectLst/>
              </a:rPr>
              <a:t>smiling.</a:t>
            </a:r>
            <a:endParaRPr lang="ru-RU" dirty="0">
              <a:effectLst/>
            </a:endParaRPr>
          </a:p>
          <a:p>
            <a:pPr marL="17462" indent="0"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Mummy</a:t>
            </a:r>
            <a:r>
              <a:rPr lang="en-US" dirty="0">
                <a:effectLst/>
              </a:rPr>
              <a:t>, mummy,  beauty and kindness and tender</a:t>
            </a:r>
            <a:r>
              <a:rPr lang="en-US" dirty="0" smtClean="0">
                <a:effectLst/>
              </a:rPr>
              <a:t>.</a:t>
            </a:r>
            <a:endParaRPr lang="ru-RU" dirty="0">
              <a:effectLst/>
            </a:endParaRPr>
          </a:p>
          <a:p>
            <a:pPr marL="17462" indent="0">
              <a:buFont typeface="Wingdings" pitchFamily="2" charset="2"/>
              <a:buNone/>
              <a:defRPr/>
            </a:pPr>
            <a:r>
              <a:rPr lang="en-US" dirty="0">
                <a:effectLst/>
              </a:rPr>
              <a:t>2.Mummy may sing me a beautiful song. And it is honey and </a:t>
            </a:r>
            <a:r>
              <a:rPr lang="en-US" dirty="0" smtClean="0">
                <a:effectLst/>
              </a:rPr>
              <a:t>sweetly.</a:t>
            </a:r>
            <a:endParaRPr lang="ru-RU" dirty="0" smtClean="0">
              <a:effectLst/>
            </a:endParaRPr>
          </a:p>
          <a:p>
            <a:pPr marL="17462" indent="0"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Mummy, mummy,  beauty and kindness and tender.</a:t>
            </a:r>
            <a:endParaRPr lang="ru-RU" dirty="0">
              <a:effectLst/>
            </a:endParaRPr>
          </a:p>
          <a:p>
            <a:pPr marL="17462" indent="0"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3.We </a:t>
            </a:r>
            <a:r>
              <a:rPr lang="en-US" dirty="0">
                <a:effectLst/>
              </a:rPr>
              <a:t>sing a happy and thankful song for our grannies and </a:t>
            </a:r>
            <a:r>
              <a:rPr lang="en-US" dirty="0" smtClean="0">
                <a:effectLst/>
              </a:rPr>
              <a:t>mothers</a:t>
            </a:r>
            <a:endParaRPr lang="en-US" dirty="0">
              <a:effectLst/>
            </a:endParaRPr>
          </a:p>
          <a:p>
            <a:pPr marL="17462" indent="0"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Mummy, mummy,  beauty and kindness and tender.</a:t>
            </a:r>
            <a:endParaRPr lang="ru-RU" dirty="0" smtClean="0">
              <a:effectLst/>
            </a:endParaRPr>
          </a:p>
          <a:p>
            <a:pPr marL="17462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34820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88913"/>
            <a:ext cx="7777162" cy="44640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650" y="5300663"/>
            <a:ext cx="7543800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/>
              <a:t>Thanks  for your attention and participation </a:t>
            </a:r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40875" y="256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В презентации использовались ресурсы (иллюстрации):</a:t>
            </a:r>
          </a:p>
          <a:p>
            <a:pPr>
              <a:defRPr/>
            </a:pPr>
            <a:r>
              <a:rPr lang="en-US" dirty="0" smtClean="0"/>
              <a:t>Mr-msk.ru=mama</a:t>
            </a:r>
          </a:p>
          <a:p>
            <a:pPr>
              <a:defRPr/>
            </a:pPr>
            <a:r>
              <a:rPr lang="en-US" dirty="0" smtClean="0"/>
              <a:t>rebzi.ru</a:t>
            </a:r>
          </a:p>
          <a:p>
            <a:pPr>
              <a:defRPr/>
            </a:pPr>
            <a:r>
              <a:rPr lang="en-US" dirty="0" smtClean="0"/>
              <a:t>Mojmalysh.ru</a:t>
            </a:r>
          </a:p>
          <a:p>
            <a:pPr>
              <a:defRPr/>
            </a:pPr>
            <a:r>
              <a:rPr lang="en-US" dirty="0" smtClean="0"/>
              <a:t>mamzmam/.ru</a:t>
            </a:r>
          </a:p>
          <a:p>
            <a:pPr>
              <a:defRPr/>
            </a:pPr>
            <a:r>
              <a:rPr lang="en-US" dirty="0" smtClean="0"/>
              <a:t>paint.kards.qip.ru</a:t>
            </a:r>
          </a:p>
          <a:p>
            <a:pPr>
              <a:defRPr/>
            </a:pPr>
            <a:r>
              <a:rPr lang="en-US" dirty="0" smtClean="0"/>
              <a:t>Kalyamalya.ru</a:t>
            </a:r>
          </a:p>
          <a:p>
            <a:pPr>
              <a:defRPr/>
            </a:pPr>
            <a:r>
              <a:rPr lang="en-US" dirty="0" smtClean="0"/>
              <a:t>sunHome.ru</a:t>
            </a:r>
          </a:p>
          <a:p>
            <a:pPr>
              <a:defRPr/>
            </a:pPr>
            <a:r>
              <a:rPr lang="en-US" smtClean="0"/>
              <a:t>Family.kodotel.ru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1238" y="3213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id with the Flaxen Hair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72675" y="4149725"/>
            <a:ext cx="609600" cy="609600"/>
          </a:xfr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1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12313" y="40052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036050" cy="6858000"/>
          </a:xfr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324975" y="4365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149725"/>
            <a:ext cx="8459787" cy="2374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latin typeface="Script MT Bold" pitchFamily="66" charset="0"/>
              </a:rPr>
              <a:t>Тихая  моя,</a:t>
            </a:r>
            <a:br>
              <a:rPr lang="ru-RU" sz="4000" b="1" i="1" dirty="0" smtClean="0">
                <a:latin typeface="Script MT Bold" pitchFamily="66" charset="0"/>
              </a:rPr>
            </a:br>
            <a:r>
              <a:rPr lang="ru-RU" sz="4000" b="1" i="1" dirty="0" smtClean="0">
                <a:latin typeface="Script MT Bold" pitchFamily="66" charset="0"/>
              </a:rPr>
              <a:t>        нежная  моя,</a:t>
            </a:r>
            <a:br>
              <a:rPr lang="ru-RU" sz="4000" b="1" i="1" dirty="0" smtClean="0">
                <a:latin typeface="Script MT Bold" pitchFamily="66" charset="0"/>
              </a:rPr>
            </a:br>
            <a:r>
              <a:rPr lang="ru-RU" sz="4000" b="1" i="1" dirty="0" smtClean="0">
                <a:latin typeface="Script MT Bold" pitchFamily="66" charset="0"/>
              </a:rPr>
              <a:t>          добрая  моя</a:t>
            </a:r>
            <a:br>
              <a:rPr lang="ru-RU" sz="4000" b="1" i="1" dirty="0" smtClean="0">
                <a:latin typeface="Script MT Bold" pitchFamily="66" charset="0"/>
              </a:rPr>
            </a:br>
            <a:r>
              <a:rPr lang="ru-RU" sz="4000" b="1" i="1" dirty="0" smtClean="0">
                <a:latin typeface="Script MT Bold" pitchFamily="66" charset="0"/>
              </a:rPr>
              <a:t>                            мама!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333</TotalTime>
  <Words>237</Words>
  <Application>Microsoft Office PowerPoint</Application>
  <PresentationFormat>Экран (4:3)</PresentationFormat>
  <Paragraphs>36</Paragraphs>
  <Slides>30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Script MT Bold</vt:lpstr>
      <vt:lpstr>Arial</vt:lpstr>
      <vt:lpstr>Palatino Linotype</vt:lpstr>
      <vt:lpstr>Wingdings</vt:lpstr>
      <vt:lpstr>Calibri</vt:lpstr>
      <vt:lpstr>Базовая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Тихая  моя,         нежная  моя,           добрая  моя                             мама!</vt:lpstr>
      <vt:lpstr> Bb Cc Dd Ee  Gg Hh Ii Jj Kk Ll Mm Nn Oo Pp Qq Rr  Tt Uu Vv  Xx Yy Zz</vt:lpstr>
      <vt:lpstr>Слайд 11</vt:lpstr>
      <vt:lpstr>Слайд 12</vt:lpstr>
      <vt:lpstr>Doe, a deer, a female deer</vt:lpstr>
      <vt:lpstr>Ray, a drop of golden sun,</vt:lpstr>
      <vt:lpstr>Me, a name, I call myself,</vt:lpstr>
      <vt:lpstr>Far, a long, long way to run,</vt:lpstr>
      <vt:lpstr>Sew, a  needle, pulling thread</vt:lpstr>
      <vt:lpstr>La, a note to follow sew,</vt:lpstr>
      <vt:lpstr>Tea, I drink with jam and bread,</vt:lpstr>
      <vt:lpstr>That will bring us back to doe, oh, oh, oh…</vt:lpstr>
      <vt:lpstr>Слайд 21</vt:lpstr>
      <vt:lpstr>My family</vt:lpstr>
      <vt:lpstr>My family</vt:lpstr>
      <vt:lpstr>Mother, Mummy HER</vt:lpstr>
      <vt:lpstr>Father, Dad HIS</vt:lpstr>
      <vt:lpstr>Sister HER</vt:lpstr>
      <vt:lpstr>Brother HIS</vt:lpstr>
      <vt:lpstr>Слайд 28</vt:lpstr>
      <vt:lpstr>Thanks  for your attention and participation </vt:lpstr>
      <vt:lpstr>Слайд 30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Юсупжанова</dc:creator>
  <cp:lastModifiedBy>revaz</cp:lastModifiedBy>
  <cp:revision>29</cp:revision>
  <dcterms:created xsi:type="dcterms:W3CDTF">2010-11-28T18:53:34Z</dcterms:created>
  <dcterms:modified xsi:type="dcterms:W3CDTF">2013-04-07T14:31:29Z</dcterms:modified>
</cp:coreProperties>
</file>