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0" r:id="rId5"/>
    <p:sldId id="259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6ACE9-E2A1-440D-AC9C-8C30819943AA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BA6BD-4103-4633-905A-C65E29E395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координатная плоскость\Znaki_zodiaka_na_koordinatnoi_ploskosti\word\media\image9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24088" y="2343150"/>
            <a:ext cx="4695825" cy="217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:\координатная плоскость\Znaki_zodiaka_na_koordinatnoi_ploskosti\word\media\image25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20574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:\координатная плоскость\Znaki_zodiaka_na_koordinatnoi_ploskosti\word\media\image29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20574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:\координатная плоскость\Znaki_zodiaka_na_koordinatnoi_ploskosti\word\media\image30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5000" y="1304925"/>
            <a:ext cx="5334000" cy="424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:\координатная плоскость\Znaki_zodiaka_na_koordinatnoi_ploskosti\word\media\image3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285875"/>
            <a:ext cx="571500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:\координатная плоскость\Znaki_zodiaka_na_koordinatnoi_ploskosti\word\media\image35.e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59100" y="2219325"/>
            <a:ext cx="4970486" cy="37254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:\координатная плоскость\Znaki_zodiaka_na_koordinatnoi_ploskosti\word\media\image1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143000"/>
            <a:ext cx="5715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:\координатная плоскость\Znaki_zodiaka_na_koordinatnoi_ploskosti\word\media\image14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20574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:\координатная плоскость\Znaki_zodiaka_na_koordinatnoi_ploskosti\word\media\image16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0" y="205740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координатная плоскость\Znaki_zodiaka_na_koordinatnoi_ploskosti\word\media\image1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047750"/>
            <a:ext cx="57150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:\координатная плоскость\Znaki_zodiaka_na_koordinatnoi_ploskosti\word\media\image17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028700"/>
            <a:ext cx="57150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:\координатная плоскость\Znaki_zodiaka_na_koordinatnoi_ploskosti\word\media\image2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252538"/>
            <a:ext cx="5715000" cy="4352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:\координатная плоскость\Znaki_zodiaka_na_koordinatnoi_ploskosti\word\media\image20.e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68675" y="2527299"/>
            <a:ext cx="4203721" cy="3152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математика\Мои документы\Мои рисунки\zmeenosetc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2125" y="1323975"/>
            <a:ext cx="5619750" cy="421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Экран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математика</dc:creator>
  <cp:lastModifiedBy>revaz</cp:lastModifiedBy>
  <cp:revision>9</cp:revision>
  <dcterms:created xsi:type="dcterms:W3CDTF">2011-04-27T07:00:27Z</dcterms:created>
  <dcterms:modified xsi:type="dcterms:W3CDTF">2013-04-11T18:17:17Z</dcterms:modified>
</cp:coreProperties>
</file>