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9" r:id="rId5"/>
    <p:sldId id="263" r:id="rId6"/>
    <p:sldId id="258" r:id="rId7"/>
    <p:sldId id="260" r:id="rId8"/>
    <p:sldId id="261" r:id="rId9"/>
    <p:sldId id="262" r:id="rId10"/>
    <p:sldId id="264" r:id="rId11"/>
    <p:sldId id="266" r:id="rId12"/>
    <p:sldId id="265" r:id="rId13"/>
    <p:sldId id="267" r:id="rId14"/>
    <p:sldId id="269" r:id="rId15"/>
    <p:sldId id="268" r:id="rId16"/>
    <p:sldId id="270" r:id="rId17"/>
    <p:sldId id="276" r:id="rId18"/>
    <p:sldId id="277" r:id="rId19"/>
    <p:sldId id="272" r:id="rId20"/>
    <p:sldId id="275" r:id="rId21"/>
    <p:sldId id="278" r:id="rId22"/>
    <p:sldId id="273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CE4"/>
    <a:srgbClr val="FD99E8"/>
    <a:srgbClr val="FFCCCC"/>
    <a:srgbClr val="D3F4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660"/>
  </p:normalViewPr>
  <p:slideViewPr>
    <p:cSldViewPr>
      <p:cViewPr varScale="1">
        <p:scale>
          <a:sx n="77" d="100"/>
          <a:sy n="77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D76D-806A-43AD-9B16-BB345B015B5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3189-ACAC-4CAC-901C-920603862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340768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ема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«Твёрдые и мягкие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согласные.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Обозначение мягкости согласных 	буквами  и, е, ё, я,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(2  класс)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15719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Автор-составитель:    Огиенко Татьяна Александровна, учитель начальных классов</a:t>
            </a:r>
          </a:p>
          <a:p>
            <a:pPr algn="ctr"/>
            <a:r>
              <a:rPr lang="ru-RU" dirty="0" smtClean="0"/>
              <a:t>ГКОУ С(К)ШИ №1, для детей с ограниченными возможностями здоровья  ( </a:t>
            </a:r>
            <a:r>
              <a:rPr lang="en-US" dirty="0" smtClean="0"/>
              <a:t>VIII </a:t>
            </a:r>
            <a:r>
              <a:rPr lang="ru-RU" dirty="0" smtClean="0"/>
              <a:t>вид)</a:t>
            </a:r>
          </a:p>
          <a:p>
            <a:pPr algn="ctr"/>
            <a:r>
              <a:rPr lang="ru-RU" dirty="0" err="1" smtClean="0"/>
              <a:t>пгт</a:t>
            </a:r>
            <a:r>
              <a:rPr lang="ru-RU" dirty="0" smtClean="0"/>
              <a:t> Тымовское, Сахалинская область.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u="sng" dirty="0" smtClean="0"/>
              <a:t>Проверь соседа</a:t>
            </a:r>
            <a:endParaRPr lang="ru-RU" sz="60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0080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ви</a:t>
            </a:r>
            <a:r>
              <a:rPr lang="ru-RU" sz="5400" b="1" dirty="0" smtClean="0"/>
              <a:t>шня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70892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зо</a:t>
            </a:r>
            <a:r>
              <a:rPr lang="ru-RU" sz="5400" b="1" dirty="0" smtClean="0"/>
              <a:t>нт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78904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ке</a:t>
            </a:r>
            <a:r>
              <a:rPr lang="ru-RU" sz="5400" b="1" dirty="0" smtClean="0"/>
              <a:t>пка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8691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дя</a:t>
            </a:r>
            <a:r>
              <a:rPr lang="ru-RU" sz="5400" b="1" dirty="0" smtClean="0"/>
              <a:t>тел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77281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ги</a:t>
            </a:r>
            <a:r>
              <a:rPr lang="ru-RU" sz="5400" b="1" dirty="0" smtClean="0"/>
              <a:t>ря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270892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во</a:t>
            </a:r>
            <a:r>
              <a:rPr lang="ru-RU" sz="5400" b="1" dirty="0" smtClean="0"/>
              <a:t>лк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378904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зе</a:t>
            </a:r>
            <a:r>
              <a:rPr lang="ru-RU" sz="5400" b="1" dirty="0" smtClean="0"/>
              <a:t>бры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479715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пя</a:t>
            </a:r>
            <a:r>
              <a:rPr lang="ru-RU" sz="5400" b="1" dirty="0" smtClean="0"/>
              <a:t>ть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80920" cy="61206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ru-RU" sz="80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Физминутка</a:t>
            </a:r>
            <a:endParaRPr lang="ru-RU" sz="80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101" name="Picture 5" descr="C:\Documents and Settings\Таня\Рабочий стол\642690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780928"/>
            <a:ext cx="397372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628800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 заботясь о погоде,</a:t>
            </a:r>
          </a:p>
          <a:p>
            <a:pPr algn="ctr"/>
            <a:r>
              <a:rPr lang="ru-RU" sz="3600" b="1" dirty="0" smtClean="0"/>
              <a:t>В сарафане белом ходит.</a:t>
            </a:r>
          </a:p>
          <a:p>
            <a:pPr algn="ctr"/>
            <a:r>
              <a:rPr lang="ru-RU" sz="3600" b="1" dirty="0" smtClean="0"/>
              <a:t>А в один из тёплых дней</a:t>
            </a:r>
          </a:p>
          <a:p>
            <a:pPr algn="ctr"/>
            <a:r>
              <a:rPr lang="ru-RU" sz="3600" b="1" dirty="0" smtClean="0"/>
              <a:t>Май серёжки дарит ей.</a:t>
            </a:r>
            <a:endParaRPr lang="ru-RU" sz="3600" b="1" dirty="0"/>
          </a:p>
        </p:txBody>
      </p:sp>
      <p:pic>
        <p:nvPicPr>
          <p:cNvPr id="7170" name="Picture 2" descr="C:\Documents and Settings\Таня\Рабочий стол\Новая папка\8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4104456" cy="6200784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268760"/>
            <a:ext cx="329436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u="sng" dirty="0" smtClean="0"/>
              <a:t>Составь слово</a:t>
            </a:r>
            <a:endParaRPr lang="ru-RU" sz="6000" i="1" u="sng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691680" y="4149080"/>
            <a:ext cx="648072" cy="1015663"/>
            <a:chOff x="611560" y="5157192"/>
            <a:chExt cx="648072" cy="101566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11560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3568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б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619672" y="5661248"/>
            <a:ext cx="648072" cy="1015663"/>
            <a:chOff x="3563888" y="5157192"/>
            <a:chExt cx="648072" cy="10156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63888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635896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и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572000" y="4149080"/>
            <a:ext cx="648072" cy="1015663"/>
            <a:chOff x="7236296" y="5157192"/>
            <a:chExt cx="648072" cy="10156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36296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308304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err="1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з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292080" y="5661248"/>
            <a:ext cx="648072" cy="1015663"/>
            <a:chOff x="6300192" y="5157192"/>
            <a:chExt cx="648072" cy="1015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300192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372200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о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419872" y="5661248"/>
            <a:ext cx="648072" cy="1015663"/>
            <a:chOff x="5436096" y="5157192"/>
            <a:chExt cx="648072" cy="101566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436096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508104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dirty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э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11760" y="4149080"/>
            <a:ext cx="648072" cy="1015663"/>
            <a:chOff x="2627784" y="5157192"/>
            <a:chExt cx="648072" cy="10156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627784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699792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е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131840" y="4149080"/>
            <a:ext cx="648072" cy="1015663"/>
            <a:chOff x="4499992" y="5157192"/>
            <a:chExt cx="648072" cy="10156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499992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72000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err="1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р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851920" y="4149080"/>
            <a:ext cx="648072" cy="1015663"/>
            <a:chOff x="8100392" y="5157192"/>
            <a:chExt cx="648072" cy="10156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100392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172400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ё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292080" y="4149080"/>
            <a:ext cx="648072" cy="1015663"/>
            <a:chOff x="1619672" y="5157192"/>
            <a:chExt cx="648072" cy="10156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619672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691680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а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8194" name="Picture 2" descr="C:\Documents and Settings\Таня\Рабочий стол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3352767" cy="2514575"/>
          </a:xfrm>
          <a:prstGeom prst="rect">
            <a:avLst/>
          </a:prstGeom>
          <a:noFill/>
        </p:spPr>
      </p:pic>
      <p:pic>
        <p:nvPicPr>
          <p:cNvPr id="34" name="Picture 2" descr="C:\Documents and Settings\Таня\Рабочий стол\angel5.gif"/>
          <p:cNvPicPr>
            <a:picLocks noChangeAspect="1" noChangeArrowheads="1" noCrop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6444208" y="260648"/>
            <a:ext cx="2376264" cy="200063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35" name="Группа 34"/>
          <p:cNvGrpSpPr/>
          <p:nvPr/>
        </p:nvGrpSpPr>
        <p:grpSpPr>
          <a:xfrm>
            <a:off x="827584" y="5661248"/>
            <a:ext cx="648072" cy="1015663"/>
            <a:chOff x="611560" y="5157192"/>
            <a:chExt cx="648072" cy="101566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11560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83568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б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483768" y="5661248"/>
            <a:ext cx="648072" cy="1015663"/>
            <a:chOff x="2627784" y="5157192"/>
            <a:chExt cx="648072" cy="101566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627784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699792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е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355976" y="5661248"/>
            <a:ext cx="648072" cy="1015663"/>
            <a:chOff x="4499992" y="5157192"/>
            <a:chExt cx="648072" cy="1015663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499992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572000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err="1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р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156176" y="5661248"/>
            <a:ext cx="648072" cy="1015663"/>
            <a:chOff x="8100392" y="5157192"/>
            <a:chExt cx="648072" cy="1015663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8100392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172400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ё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020272" y="5661248"/>
            <a:ext cx="648072" cy="1015663"/>
            <a:chOff x="1619672" y="5157192"/>
            <a:chExt cx="648072" cy="1015663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619672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691680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а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956376" y="5661248"/>
            <a:ext cx="648072" cy="1015663"/>
            <a:chOff x="7236296" y="5157192"/>
            <a:chExt cx="648072" cy="1015663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7236296" y="5157192"/>
              <a:ext cx="648072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308304" y="5157192"/>
              <a:ext cx="55335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err="1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з</a:t>
              </a:r>
              <a:endParaRPr lang="ru-RU" sz="6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547664" y="476672"/>
            <a:ext cx="6078263" cy="5688632"/>
            <a:chOff x="539552" y="548680"/>
            <a:chExt cx="6078263" cy="568863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539552" y="548680"/>
              <a:ext cx="6078263" cy="5688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2555776" y="3212976"/>
              <a:ext cx="569387" cy="9233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8575" cmpd="sng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Б</a:t>
              </a:r>
              <a:endParaRPr lang="ru-RU" sz="5400" b="1" cap="none" spc="0" dirty="0">
                <a:ln w="28575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059832" y="2708920"/>
              <a:ext cx="904415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1500" b="1" dirty="0">
                  <a:ln w="57150" cmpd="sng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Е</a:t>
              </a:r>
              <a:endParaRPr lang="ru-RU" sz="11500" b="1" cap="none" spc="0" dirty="0">
                <a:ln w="5715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067944" y="3212976"/>
              <a:ext cx="1540806" cy="9233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8575" cmpd="sng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рёза</a:t>
              </a:r>
              <a:endParaRPr lang="ru-RU" sz="5400" b="1" cap="none" spc="0" dirty="0">
                <a:ln w="28575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9" name="Полилиния 8"/>
          <p:cNvSpPr/>
          <p:nvPr/>
        </p:nvSpPr>
        <p:spPr>
          <a:xfrm>
            <a:off x="3754582" y="2244436"/>
            <a:ext cx="348672" cy="925946"/>
          </a:xfrm>
          <a:custGeom>
            <a:avLst/>
            <a:gdLst>
              <a:gd name="connsiteX0" fmla="*/ 0 w 348672"/>
              <a:gd name="connsiteY0" fmla="*/ 0 h 925946"/>
              <a:gd name="connsiteX1" fmla="*/ 249382 w 348672"/>
              <a:gd name="connsiteY1" fmla="*/ 401782 h 925946"/>
              <a:gd name="connsiteX2" fmla="*/ 332509 w 348672"/>
              <a:gd name="connsiteY2" fmla="*/ 748146 h 925946"/>
              <a:gd name="connsiteX3" fmla="*/ 346363 w 348672"/>
              <a:gd name="connsiteY3" fmla="*/ 900546 h 925946"/>
              <a:gd name="connsiteX4" fmla="*/ 332509 w 348672"/>
              <a:gd name="connsiteY4" fmla="*/ 900546 h 9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672" h="925946">
                <a:moveTo>
                  <a:pt x="0" y="0"/>
                </a:moveTo>
                <a:cubicBezTo>
                  <a:pt x="96982" y="138545"/>
                  <a:pt x="193964" y="277091"/>
                  <a:pt x="249382" y="401782"/>
                </a:cubicBezTo>
                <a:cubicBezTo>
                  <a:pt x="304800" y="526473"/>
                  <a:pt x="316346" y="665019"/>
                  <a:pt x="332509" y="748146"/>
                </a:cubicBezTo>
                <a:cubicBezTo>
                  <a:pt x="348672" y="831273"/>
                  <a:pt x="346363" y="875146"/>
                  <a:pt x="346363" y="900546"/>
                </a:cubicBezTo>
                <a:cubicBezTo>
                  <a:pt x="346363" y="925946"/>
                  <a:pt x="339436" y="913246"/>
                  <a:pt x="332509" y="900546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900218" y="4137891"/>
            <a:ext cx="1401619" cy="1676400"/>
          </a:xfrm>
          <a:custGeom>
            <a:avLst/>
            <a:gdLst>
              <a:gd name="connsiteX0" fmla="*/ 1214582 w 1401619"/>
              <a:gd name="connsiteY0" fmla="*/ 32327 h 1676400"/>
              <a:gd name="connsiteX1" fmla="*/ 1228437 w 1401619"/>
              <a:gd name="connsiteY1" fmla="*/ 240145 h 1676400"/>
              <a:gd name="connsiteX2" fmla="*/ 175491 w 1401619"/>
              <a:gd name="connsiteY2" fmla="*/ 1473200 h 1676400"/>
              <a:gd name="connsiteX3" fmla="*/ 175491 w 1401619"/>
              <a:gd name="connsiteY3" fmla="*/ 1459345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1619" h="1676400">
                <a:moveTo>
                  <a:pt x="1214582" y="32327"/>
                </a:moveTo>
                <a:cubicBezTo>
                  <a:pt x="1308100" y="16163"/>
                  <a:pt x="1401619" y="0"/>
                  <a:pt x="1228437" y="240145"/>
                </a:cubicBezTo>
                <a:cubicBezTo>
                  <a:pt x="1055255" y="480290"/>
                  <a:pt x="350982" y="1270000"/>
                  <a:pt x="175491" y="1473200"/>
                </a:cubicBezTo>
                <a:cubicBezTo>
                  <a:pt x="0" y="1676400"/>
                  <a:pt x="87745" y="1567872"/>
                  <a:pt x="175491" y="1459345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731328" y="2355273"/>
            <a:ext cx="598054" cy="3221181"/>
          </a:xfrm>
          <a:custGeom>
            <a:avLst/>
            <a:gdLst>
              <a:gd name="connsiteX0" fmla="*/ 34636 w 598054"/>
              <a:gd name="connsiteY0" fmla="*/ 0 h 3221181"/>
              <a:gd name="connsiteX1" fmla="*/ 34636 w 598054"/>
              <a:gd name="connsiteY1" fmla="*/ 581891 h 3221181"/>
              <a:gd name="connsiteX2" fmla="*/ 242454 w 598054"/>
              <a:gd name="connsiteY2" fmla="*/ 900545 h 3221181"/>
              <a:gd name="connsiteX3" fmla="*/ 270163 w 598054"/>
              <a:gd name="connsiteY3" fmla="*/ 1288472 h 3221181"/>
              <a:gd name="connsiteX4" fmla="*/ 131617 w 598054"/>
              <a:gd name="connsiteY4" fmla="*/ 1565563 h 3221181"/>
              <a:gd name="connsiteX5" fmla="*/ 117763 w 598054"/>
              <a:gd name="connsiteY5" fmla="*/ 1939636 h 3221181"/>
              <a:gd name="connsiteX6" fmla="*/ 131617 w 598054"/>
              <a:gd name="connsiteY6" fmla="*/ 2493818 h 3221181"/>
              <a:gd name="connsiteX7" fmla="*/ 533399 w 598054"/>
              <a:gd name="connsiteY7" fmla="*/ 3117272 h 3221181"/>
              <a:gd name="connsiteX8" fmla="*/ 519545 w 598054"/>
              <a:gd name="connsiteY8" fmla="*/ 3117272 h 322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054" h="3221181">
                <a:moveTo>
                  <a:pt x="34636" y="0"/>
                </a:moveTo>
                <a:cubicBezTo>
                  <a:pt x="17318" y="215900"/>
                  <a:pt x="0" y="431800"/>
                  <a:pt x="34636" y="581891"/>
                </a:cubicBezTo>
                <a:cubicBezTo>
                  <a:pt x="69272" y="731982"/>
                  <a:pt x="203200" y="782782"/>
                  <a:pt x="242454" y="900545"/>
                </a:cubicBezTo>
                <a:cubicBezTo>
                  <a:pt x="281709" y="1018309"/>
                  <a:pt x="288636" y="1177636"/>
                  <a:pt x="270163" y="1288472"/>
                </a:cubicBezTo>
                <a:cubicBezTo>
                  <a:pt x="251690" y="1399308"/>
                  <a:pt x="157017" y="1457036"/>
                  <a:pt x="131617" y="1565563"/>
                </a:cubicBezTo>
                <a:cubicBezTo>
                  <a:pt x="106217" y="1674090"/>
                  <a:pt x="117763" y="1784927"/>
                  <a:pt x="117763" y="1939636"/>
                </a:cubicBezTo>
                <a:cubicBezTo>
                  <a:pt x="117763" y="2094345"/>
                  <a:pt x="62344" y="2297545"/>
                  <a:pt x="131617" y="2493818"/>
                </a:cubicBezTo>
                <a:cubicBezTo>
                  <a:pt x="200890" y="2690091"/>
                  <a:pt x="468744" y="3013363"/>
                  <a:pt x="533399" y="3117272"/>
                </a:cubicBezTo>
                <a:cubicBezTo>
                  <a:pt x="598054" y="3221181"/>
                  <a:pt x="558799" y="3169226"/>
                  <a:pt x="519545" y="3117272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715655" y="471055"/>
            <a:ext cx="4320308" cy="2544617"/>
          </a:xfrm>
          <a:custGeom>
            <a:avLst/>
            <a:gdLst>
              <a:gd name="connsiteX0" fmla="*/ 4186381 w 4320308"/>
              <a:gd name="connsiteY0" fmla="*/ 1634836 h 2544617"/>
              <a:gd name="connsiteX1" fmla="*/ 4214090 w 4320308"/>
              <a:gd name="connsiteY1" fmla="*/ 1828800 h 2544617"/>
              <a:gd name="connsiteX2" fmla="*/ 3549072 w 4320308"/>
              <a:gd name="connsiteY2" fmla="*/ 2133600 h 2544617"/>
              <a:gd name="connsiteX3" fmla="*/ 3161145 w 4320308"/>
              <a:gd name="connsiteY3" fmla="*/ 2535381 h 2544617"/>
              <a:gd name="connsiteX4" fmla="*/ 3576781 w 4320308"/>
              <a:gd name="connsiteY4" fmla="*/ 2078181 h 2544617"/>
              <a:gd name="connsiteX5" fmla="*/ 3521363 w 4320308"/>
              <a:gd name="connsiteY5" fmla="*/ 1828800 h 2544617"/>
              <a:gd name="connsiteX6" fmla="*/ 3410527 w 4320308"/>
              <a:gd name="connsiteY6" fmla="*/ 1731818 h 2544617"/>
              <a:gd name="connsiteX7" fmla="*/ 3188854 w 4320308"/>
              <a:gd name="connsiteY7" fmla="*/ 1607127 h 2544617"/>
              <a:gd name="connsiteX8" fmla="*/ 2981036 w 4320308"/>
              <a:gd name="connsiteY8" fmla="*/ 1842654 h 2544617"/>
              <a:gd name="connsiteX9" fmla="*/ 2828636 w 4320308"/>
              <a:gd name="connsiteY9" fmla="*/ 1981200 h 2544617"/>
              <a:gd name="connsiteX10" fmla="*/ 2593109 w 4320308"/>
              <a:gd name="connsiteY10" fmla="*/ 1828800 h 2544617"/>
              <a:gd name="connsiteX11" fmla="*/ 2329872 w 4320308"/>
              <a:gd name="connsiteY11" fmla="*/ 1593272 h 2544617"/>
              <a:gd name="connsiteX12" fmla="*/ 1941945 w 4320308"/>
              <a:gd name="connsiteY12" fmla="*/ 1801090 h 2544617"/>
              <a:gd name="connsiteX13" fmla="*/ 1914236 w 4320308"/>
              <a:gd name="connsiteY13" fmla="*/ 1856509 h 2544617"/>
              <a:gd name="connsiteX14" fmla="*/ 1761836 w 4320308"/>
              <a:gd name="connsiteY14" fmla="*/ 1648690 h 2544617"/>
              <a:gd name="connsiteX15" fmla="*/ 1637145 w 4320308"/>
              <a:gd name="connsiteY15" fmla="*/ 1717963 h 2544617"/>
              <a:gd name="connsiteX16" fmla="*/ 1540163 w 4320308"/>
              <a:gd name="connsiteY16" fmla="*/ 1579418 h 2544617"/>
              <a:gd name="connsiteX17" fmla="*/ 1318490 w 4320308"/>
              <a:gd name="connsiteY17" fmla="*/ 1648690 h 2544617"/>
              <a:gd name="connsiteX18" fmla="*/ 1207654 w 4320308"/>
              <a:gd name="connsiteY18" fmla="*/ 1496290 h 2544617"/>
              <a:gd name="connsiteX19" fmla="*/ 1055254 w 4320308"/>
              <a:gd name="connsiteY19" fmla="*/ 1440872 h 2544617"/>
              <a:gd name="connsiteX20" fmla="*/ 930563 w 4320308"/>
              <a:gd name="connsiteY20" fmla="*/ 1246909 h 2544617"/>
              <a:gd name="connsiteX21" fmla="*/ 681181 w 4320308"/>
              <a:gd name="connsiteY21" fmla="*/ 1260763 h 2544617"/>
              <a:gd name="connsiteX22" fmla="*/ 695036 w 4320308"/>
              <a:gd name="connsiteY22" fmla="*/ 1136072 h 2544617"/>
              <a:gd name="connsiteX23" fmla="*/ 584200 w 4320308"/>
              <a:gd name="connsiteY23" fmla="*/ 1191490 h 2544617"/>
              <a:gd name="connsiteX24" fmla="*/ 528781 w 4320308"/>
              <a:gd name="connsiteY24" fmla="*/ 969818 h 2544617"/>
              <a:gd name="connsiteX25" fmla="*/ 320963 w 4320308"/>
              <a:gd name="connsiteY25" fmla="*/ 942109 h 2544617"/>
              <a:gd name="connsiteX26" fmla="*/ 362527 w 4320308"/>
              <a:gd name="connsiteY26" fmla="*/ 748145 h 2544617"/>
              <a:gd name="connsiteX27" fmla="*/ 501072 w 4320308"/>
              <a:gd name="connsiteY27" fmla="*/ 595745 h 2544617"/>
              <a:gd name="connsiteX28" fmla="*/ 334818 w 4320308"/>
              <a:gd name="connsiteY28" fmla="*/ 526472 h 2544617"/>
              <a:gd name="connsiteX29" fmla="*/ 168563 w 4320308"/>
              <a:gd name="connsiteY29" fmla="*/ 554181 h 2544617"/>
              <a:gd name="connsiteX30" fmla="*/ 293254 w 4320308"/>
              <a:gd name="connsiteY30" fmla="*/ 318654 h 2544617"/>
              <a:gd name="connsiteX31" fmla="*/ 140854 w 4320308"/>
              <a:gd name="connsiteY31" fmla="*/ 277090 h 2544617"/>
              <a:gd name="connsiteX32" fmla="*/ 71581 w 4320308"/>
              <a:gd name="connsiteY32" fmla="*/ 235527 h 2544617"/>
              <a:gd name="connsiteX33" fmla="*/ 57727 w 4320308"/>
              <a:gd name="connsiteY33" fmla="*/ 41563 h 2544617"/>
              <a:gd name="connsiteX34" fmla="*/ 2309 w 4320308"/>
              <a:gd name="connsiteY34" fmla="*/ 0 h 2544617"/>
              <a:gd name="connsiteX35" fmla="*/ 71581 w 4320308"/>
              <a:gd name="connsiteY35" fmla="*/ 41563 h 254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320308" h="2544617">
                <a:moveTo>
                  <a:pt x="4186381" y="1634836"/>
                </a:moveTo>
                <a:cubicBezTo>
                  <a:pt x="4253344" y="1690254"/>
                  <a:pt x="4320308" y="1745673"/>
                  <a:pt x="4214090" y="1828800"/>
                </a:cubicBezTo>
                <a:cubicBezTo>
                  <a:pt x="4107872" y="1911927"/>
                  <a:pt x="3724563" y="2015837"/>
                  <a:pt x="3549072" y="2133600"/>
                </a:cubicBezTo>
                <a:cubicBezTo>
                  <a:pt x="3373581" y="2251363"/>
                  <a:pt x="3156527" y="2544617"/>
                  <a:pt x="3161145" y="2535381"/>
                </a:cubicBezTo>
                <a:cubicBezTo>
                  <a:pt x="3165763" y="2526145"/>
                  <a:pt x="3516745" y="2195945"/>
                  <a:pt x="3576781" y="2078181"/>
                </a:cubicBezTo>
                <a:cubicBezTo>
                  <a:pt x="3636817" y="1960418"/>
                  <a:pt x="3549072" y="1886527"/>
                  <a:pt x="3521363" y="1828800"/>
                </a:cubicBezTo>
                <a:cubicBezTo>
                  <a:pt x="3493654" y="1771073"/>
                  <a:pt x="3465945" y="1768763"/>
                  <a:pt x="3410527" y="1731818"/>
                </a:cubicBezTo>
                <a:cubicBezTo>
                  <a:pt x="3355109" y="1694873"/>
                  <a:pt x="3260436" y="1588654"/>
                  <a:pt x="3188854" y="1607127"/>
                </a:cubicBezTo>
                <a:cubicBezTo>
                  <a:pt x="3117272" y="1625600"/>
                  <a:pt x="3041072" y="1780309"/>
                  <a:pt x="2981036" y="1842654"/>
                </a:cubicBezTo>
                <a:cubicBezTo>
                  <a:pt x="2921000" y="1904999"/>
                  <a:pt x="2893290" y="1983509"/>
                  <a:pt x="2828636" y="1981200"/>
                </a:cubicBezTo>
                <a:cubicBezTo>
                  <a:pt x="2763982" y="1978891"/>
                  <a:pt x="2676236" y="1893455"/>
                  <a:pt x="2593109" y="1828800"/>
                </a:cubicBezTo>
                <a:cubicBezTo>
                  <a:pt x="2509982" y="1764145"/>
                  <a:pt x="2438399" y="1597890"/>
                  <a:pt x="2329872" y="1593272"/>
                </a:cubicBezTo>
                <a:cubicBezTo>
                  <a:pt x="2221345" y="1588654"/>
                  <a:pt x="2011218" y="1757217"/>
                  <a:pt x="1941945" y="1801090"/>
                </a:cubicBezTo>
                <a:cubicBezTo>
                  <a:pt x="1872672" y="1844963"/>
                  <a:pt x="1944254" y="1881909"/>
                  <a:pt x="1914236" y="1856509"/>
                </a:cubicBezTo>
                <a:cubicBezTo>
                  <a:pt x="1884218" y="1831109"/>
                  <a:pt x="1808018" y="1671781"/>
                  <a:pt x="1761836" y="1648690"/>
                </a:cubicBezTo>
                <a:cubicBezTo>
                  <a:pt x="1715654" y="1625599"/>
                  <a:pt x="1674091" y="1729508"/>
                  <a:pt x="1637145" y="1717963"/>
                </a:cubicBezTo>
                <a:cubicBezTo>
                  <a:pt x="1600200" y="1706418"/>
                  <a:pt x="1593272" y="1590963"/>
                  <a:pt x="1540163" y="1579418"/>
                </a:cubicBezTo>
                <a:cubicBezTo>
                  <a:pt x="1487054" y="1567873"/>
                  <a:pt x="1373908" y="1662545"/>
                  <a:pt x="1318490" y="1648690"/>
                </a:cubicBezTo>
                <a:cubicBezTo>
                  <a:pt x="1263072" y="1634835"/>
                  <a:pt x="1251527" y="1530926"/>
                  <a:pt x="1207654" y="1496290"/>
                </a:cubicBezTo>
                <a:cubicBezTo>
                  <a:pt x="1163781" y="1461654"/>
                  <a:pt x="1101436" y="1482435"/>
                  <a:pt x="1055254" y="1440872"/>
                </a:cubicBezTo>
                <a:cubicBezTo>
                  <a:pt x="1009072" y="1399309"/>
                  <a:pt x="992909" y="1276927"/>
                  <a:pt x="930563" y="1246909"/>
                </a:cubicBezTo>
                <a:cubicBezTo>
                  <a:pt x="868218" y="1216891"/>
                  <a:pt x="720436" y="1279236"/>
                  <a:pt x="681181" y="1260763"/>
                </a:cubicBezTo>
                <a:cubicBezTo>
                  <a:pt x="641927" y="1242290"/>
                  <a:pt x="711200" y="1147618"/>
                  <a:pt x="695036" y="1136072"/>
                </a:cubicBezTo>
                <a:cubicBezTo>
                  <a:pt x="678873" y="1124527"/>
                  <a:pt x="611909" y="1219199"/>
                  <a:pt x="584200" y="1191490"/>
                </a:cubicBezTo>
                <a:cubicBezTo>
                  <a:pt x="556491" y="1163781"/>
                  <a:pt x="572654" y="1011381"/>
                  <a:pt x="528781" y="969818"/>
                </a:cubicBezTo>
                <a:cubicBezTo>
                  <a:pt x="484908" y="928255"/>
                  <a:pt x="348672" y="979055"/>
                  <a:pt x="320963" y="942109"/>
                </a:cubicBezTo>
                <a:cubicBezTo>
                  <a:pt x="293254" y="905164"/>
                  <a:pt x="332509" y="805872"/>
                  <a:pt x="362527" y="748145"/>
                </a:cubicBezTo>
                <a:cubicBezTo>
                  <a:pt x="392545" y="690418"/>
                  <a:pt x="505690" y="632690"/>
                  <a:pt x="501072" y="595745"/>
                </a:cubicBezTo>
                <a:cubicBezTo>
                  <a:pt x="496454" y="558800"/>
                  <a:pt x="390236" y="533399"/>
                  <a:pt x="334818" y="526472"/>
                </a:cubicBezTo>
                <a:cubicBezTo>
                  <a:pt x="279400" y="519545"/>
                  <a:pt x="175490" y="588817"/>
                  <a:pt x="168563" y="554181"/>
                </a:cubicBezTo>
                <a:cubicBezTo>
                  <a:pt x="161636" y="519545"/>
                  <a:pt x="297872" y="364836"/>
                  <a:pt x="293254" y="318654"/>
                </a:cubicBezTo>
                <a:cubicBezTo>
                  <a:pt x="288636" y="272472"/>
                  <a:pt x="177800" y="290945"/>
                  <a:pt x="140854" y="277090"/>
                </a:cubicBezTo>
                <a:cubicBezTo>
                  <a:pt x="103909" y="263236"/>
                  <a:pt x="85435" y="274781"/>
                  <a:pt x="71581" y="235527"/>
                </a:cubicBezTo>
                <a:cubicBezTo>
                  <a:pt x="57727" y="196273"/>
                  <a:pt x="69272" y="80817"/>
                  <a:pt x="57727" y="41563"/>
                </a:cubicBezTo>
                <a:cubicBezTo>
                  <a:pt x="46182" y="2309"/>
                  <a:pt x="0" y="0"/>
                  <a:pt x="2309" y="0"/>
                </a:cubicBezTo>
                <a:cubicBezTo>
                  <a:pt x="4618" y="0"/>
                  <a:pt x="38099" y="20781"/>
                  <a:pt x="71581" y="41563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278582" y="438727"/>
            <a:ext cx="2327564" cy="1861128"/>
          </a:xfrm>
          <a:custGeom>
            <a:avLst/>
            <a:gdLst>
              <a:gd name="connsiteX0" fmla="*/ 0 w 2327564"/>
              <a:gd name="connsiteY0" fmla="*/ 1861128 h 1861128"/>
              <a:gd name="connsiteX1" fmla="*/ 346363 w 2327564"/>
              <a:gd name="connsiteY1" fmla="*/ 1805709 h 1861128"/>
              <a:gd name="connsiteX2" fmla="*/ 387927 w 2327564"/>
              <a:gd name="connsiteY2" fmla="*/ 1570182 h 1861128"/>
              <a:gd name="connsiteX3" fmla="*/ 457200 w 2327564"/>
              <a:gd name="connsiteY3" fmla="*/ 1487055 h 1861128"/>
              <a:gd name="connsiteX4" fmla="*/ 512618 w 2327564"/>
              <a:gd name="connsiteY4" fmla="*/ 1722582 h 1861128"/>
              <a:gd name="connsiteX5" fmla="*/ 706582 w 2327564"/>
              <a:gd name="connsiteY5" fmla="*/ 1625600 h 1861128"/>
              <a:gd name="connsiteX6" fmla="*/ 955963 w 2327564"/>
              <a:gd name="connsiteY6" fmla="*/ 1764146 h 1861128"/>
              <a:gd name="connsiteX7" fmla="*/ 1080654 w 2327564"/>
              <a:gd name="connsiteY7" fmla="*/ 1736437 h 1861128"/>
              <a:gd name="connsiteX8" fmla="*/ 997527 w 2327564"/>
              <a:gd name="connsiteY8" fmla="*/ 1542473 h 1861128"/>
              <a:gd name="connsiteX9" fmla="*/ 1122218 w 2327564"/>
              <a:gd name="connsiteY9" fmla="*/ 1431637 h 1861128"/>
              <a:gd name="connsiteX10" fmla="*/ 1163782 w 2327564"/>
              <a:gd name="connsiteY10" fmla="*/ 1279237 h 1861128"/>
              <a:gd name="connsiteX11" fmla="*/ 1371600 w 2327564"/>
              <a:gd name="connsiteY11" fmla="*/ 1473200 h 1861128"/>
              <a:gd name="connsiteX12" fmla="*/ 1510145 w 2327564"/>
              <a:gd name="connsiteY12" fmla="*/ 1376218 h 1861128"/>
              <a:gd name="connsiteX13" fmla="*/ 1704109 w 2327564"/>
              <a:gd name="connsiteY13" fmla="*/ 1528618 h 1861128"/>
              <a:gd name="connsiteX14" fmla="*/ 1856509 w 2327564"/>
              <a:gd name="connsiteY14" fmla="*/ 1445491 h 1861128"/>
              <a:gd name="connsiteX15" fmla="*/ 1870363 w 2327564"/>
              <a:gd name="connsiteY15" fmla="*/ 1293091 h 1861128"/>
              <a:gd name="connsiteX16" fmla="*/ 2022763 w 2327564"/>
              <a:gd name="connsiteY16" fmla="*/ 1223818 h 1861128"/>
              <a:gd name="connsiteX17" fmla="*/ 1995054 w 2327564"/>
              <a:gd name="connsiteY17" fmla="*/ 1043709 h 1861128"/>
              <a:gd name="connsiteX18" fmla="*/ 2078182 w 2327564"/>
              <a:gd name="connsiteY18" fmla="*/ 863600 h 1861128"/>
              <a:gd name="connsiteX19" fmla="*/ 1925782 w 2327564"/>
              <a:gd name="connsiteY19" fmla="*/ 697346 h 1861128"/>
              <a:gd name="connsiteX20" fmla="*/ 2008909 w 2327564"/>
              <a:gd name="connsiteY20" fmla="*/ 572655 h 1861128"/>
              <a:gd name="connsiteX21" fmla="*/ 1842654 w 2327564"/>
              <a:gd name="connsiteY21" fmla="*/ 295564 h 1861128"/>
              <a:gd name="connsiteX22" fmla="*/ 1828800 w 2327564"/>
              <a:gd name="connsiteY22" fmla="*/ 143164 h 1861128"/>
              <a:gd name="connsiteX23" fmla="*/ 2258291 w 2327564"/>
              <a:gd name="connsiteY23" fmla="*/ 18473 h 1861128"/>
              <a:gd name="connsiteX24" fmla="*/ 2244436 w 2327564"/>
              <a:gd name="connsiteY24" fmla="*/ 32328 h 186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27564" h="1861128">
                <a:moveTo>
                  <a:pt x="0" y="1861128"/>
                </a:moveTo>
                <a:cubicBezTo>
                  <a:pt x="140854" y="1857664"/>
                  <a:pt x="281709" y="1854200"/>
                  <a:pt x="346363" y="1805709"/>
                </a:cubicBezTo>
                <a:cubicBezTo>
                  <a:pt x="411017" y="1757218"/>
                  <a:pt x="369454" y="1623291"/>
                  <a:pt x="387927" y="1570182"/>
                </a:cubicBezTo>
                <a:cubicBezTo>
                  <a:pt x="406400" y="1517073"/>
                  <a:pt x="436418" y="1461655"/>
                  <a:pt x="457200" y="1487055"/>
                </a:cubicBezTo>
                <a:cubicBezTo>
                  <a:pt x="477982" y="1512455"/>
                  <a:pt x="471054" y="1699491"/>
                  <a:pt x="512618" y="1722582"/>
                </a:cubicBezTo>
                <a:cubicBezTo>
                  <a:pt x="554182" y="1745673"/>
                  <a:pt x="632691" y="1618673"/>
                  <a:pt x="706582" y="1625600"/>
                </a:cubicBezTo>
                <a:cubicBezTo>
                  <a:pt x="780473" y="1632527"/>
                  <a:pt x="893618" y="1745673"/>
                  <a:pt x="955963" y="1764146"/>
                </a:cubicBezTo>
                <a:cubicBezTo>
                  <a:pt x="1018308" y="1782619"/>
                  <a:pt x="1073727" y="1773382"/>
                  <a:pt x="1080654" y="1736437"/>
                </a:cubicBezTo>
                <a:cubicBezTo>
                  <a:pt x="1087581" y="1699492"/>
                  <a:pt x="990600" y="1593273"/>
                  <a:pt x="997527" y="1542473"/>
                </a:cubicBezTo>
                <a:cubicBezTo>
                  <a:pt x="1004454" y="1491673"/>
                  <a:pt x="1094509" y="1475510"/>
                  <a:pt x="1122218" y="1431637"/>
                </a:cubicBezTo>
                <a:cubicBezTo>
                  <a:pt x="1149927" y="1387764"/>
                  <a:pt x="1122218" y="1272310"/>
                  <a:pt x="1163782" y="1279237"/>
                </a:cubicBezTo>
                <a:cubicBezTo>
                  <a:pt x="1205346" y="1286164"/>
                  <a:pt x="1313873" y="1457037"/>
                  <a:pt x="1371600" y="1473200"/>
                </a:cubicBezTo>
                <a:cubicBezTo>
                  <a:pt x="1429327" y="1489363"/>
                  <a:pt x="1454727" y="1366982"/>
                  <a:pt x="1510145" y="1376218"/>
                </a:cubicBezTo>
                <a:cubicBezTo>
                  <a:pt x="1565563" y="1385454"/>
                  <a:pt x="1646382" y="1517073"/>
                  <a:pt x="1704109" y="1528618"/>
                </a:cubicBezTo>
                <a:cubicBezTo>
                  <a:pt x="1761836" y="1540163"/>
                  <a:pt x="1828800" y="1484746"/>
                  <a:pt x="1856509" y="1445491"/>
                </a:cubicBezTo>
                <a:cubicBezTo>
                  <a:pt x="1884218" y="1406236"/>
                  <a:pt x="1842654" y="1330037"/>
                  <a:pt x="1870363" y="1293091"/>
                </a:cubicBezTo>
                <a:cubicBezTo>
                  <a:pt x="1898072" y="1256146"/>
                  <a:pt x="2001981" y="1265382"/>
                  <a:pt x="2022763" y="1223818"/>
                </a:cubicBezTo>
                <a:cubicBezTo>
                  <a:pt x="2043545" y="1182254"/>
                  <a:pt x="1985818" y="1103745"/>
                  <a:pt x="1995054" y="1043709"/>
                </a:cubicBezTo>
                <a:cubicBezTo>
                  <a:pt x="2004290" y="983673"/>
                  <a:pt x="2089727" y="921327"/>
                  <a:pt x="2078182" y="863600"/>
                </a:cubicBezTo>
                <a:cubicBezTo>
                  <a:pt x="2066637" y="805873"/>
                  <a:pt x="1937327" y="745837"/>
                  <a:pt x="1925782" y="697346"/>
                </a:cubicBezTo>
                <a:cubicBezTo>
                  <a:pt x="1914237" y="648855"/>
                  <a:pt x="2022764" y="639619"/>
                  <a:pt x="2008909" y="572655"/>
                </a:cubicBezTo>
                <a:cubicBezTo>
                  <a:pt x="1995054" y="505691"/>
                  <a:pt x="1872672" y="367146"/>
                  <a:pt x="1842654" y="295564"/>
                </a:cubicBezTo>
                <a:cubicBezTo>
                  <a:pt x="1812636" y="223982"/>
                  <a:pt x="1759527" y="189346"/>
                  <a:pt x="1828800" y="143164"/>
                </a:cubicBezTo>
                <a:cubicBezTo>
                  <a:pt x="1898073" y="96982"/>
                  <a:pt x="2189018" y="36946"/>
                  <a:pt x="2258291" y="18473"/>
                </a:cubicBezTo>
                <a:cubicBezTo>
                  <a:pt x="2327564" y="0"/>
                  <a:pt x="2244436" y="32328"/>
                  <a:pt x="2244436" y="32328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067944" y="2636912"/>
            <a:ext cx="1440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4073236" y="2895600"/>
            <a:ext cx="180109" cy="240145"/>
          </a:xfrm>
          <a:custGeom>
            <a:avLst/>
            <a:gdLst>
              <a:gd name="connsiteX0" fmla="*/ 180109 w 180109"/>
              <a:gd name="connsiteY0" fmla="*/ 0 h 240145"/>
              <a:gd name="connsiteX1" fmla="*/ 27709 w 180109"/>
              <a:gd name="connsiteY1" fmla="*/ 207818 h 240145"/>
              <a:gd name="connsiteX2" fmla="*/ 13855 w 180109"/>
              <a:gd name="connsiteY2" fmla="*/ 193964 h 240145"/>
              <a:gd name="connsiteX3" fmla="*/ 69273 w 180109"/>
              <a:gd name="connsiteY3" fmla="*/ 207818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09" h="240145">
                <a:moveTo>
                  <a:pt x="180109" y="0"/>
                </a:moveTo>
                <a:cubicBezTo>
                  <a:pt x="129309" y="69273"/>
                  <a:pt x="55418" y="175491"/>
                  <a:pt x="27709" y="207818"/>
                </a:cubicBezTo>
                <a:cubicBezTo>
                  <a:pt x="0" y="240145"/>
                  <a:pt x="6928" y="193964"/>
                  <a:pt x="13855" y="193964"/>
                </a:cubicBezTo>
                <a:cubicBezTo>
                  <a:pt x="20782" y="193964"/>
                  <a:pt x="45027" y="200891"/>
                  <a:pt x="69273" y="207818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978563" y="4445000"/>
            <a:ext cx="344055" cy="332509"/>
          </a:xfrm>
          <a:custGeom>
            <a:avLst/>
            <a:gdLst>
              <a:gd name="connsiteX0" fmla="*/ 344055 w 344055"/>
              <a:gd name="connsiteY0" fmla="*/ 127000 h 332509"/>
              <a:gd name="connsiteX1" fmla="*/ 122382 w 344055"/>
              <a:gd name="connsiteY1" fmla="*/ 2309 h 332509"/>
              <a:gd name="connsiteX2" fmla="*/ 11546 w 344055"/>
              <a:gd name="connsiteY2" fmla="*/ 140855 h 332509"/>
              <a:gd name="connsiteX3" fmla="*/ 191655 w 344055"/>
              <a:gd name="connsiteY3" fmla="*/ 307109 h 332509"/>
              <a:gd name="connsiteX4" fmla="*/ 177801 w 344055"/>
              <a:gd name="connsiteY4" fmla="*/ 293255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55" h="332509">
                <a:moveTo>
                  <a:pt x="344055" y="127000"/>
                </a:moveTo>
                <a:cubicBezTo>
                  <a:pt x="260927" y="63500"/>
                  <a:pt x="177800" y="0"/>
                  <a:pt x="122382" y="2309"/>
                </a:cubicBezTo>
                <a:cubicBezTo>
                  <a:pt x="66964" y="4618"/>
                  <a:pt x="0" y="90055"/>
                  <a:pt x="11546" y="140855"/>
                </a:cubicBezTo>
                <a:cubicBezTo>
                  <a:pt x="23092" y="191655"/>
                  <a:pt x="163946" y="281709"/>
                  <a:pt x="191655" y="307109"/>
                </a:cubicBezTo>
                <a:cubicBezTo>
                  <a:pt x="219364" y="332509"/>
                  <a:pt x="198582" y="312882"/>
                  <a:pt x="177801" y="293255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592782" y="4100945"/>
            <a:ext cx="270163" cy="290946"/>
          </a:xfrm>
          <a:custGeom>
            <a:avLst/>
            <a:gdLst>
              <a:gd name="connsiteX0" fmla="*/ 6927 w 270163"/>
              <a:gd name="connsiteY0" fmla="*/ 0 h 290946"/>
              <a:gd name="connsiteX1" fmla="*/ 200891 w 270163"/>
              <a:gd name="connsiteY1" fmla="*/ 152400 h 290946"/>
              <a:gd name="connsiteX2" fmla="*/ 20782 w 270163"/>
              <a:gd name="connsiteY2" fmla="*/ 207819 h 290946"/>
              <a:gd name="connsiteX3" fmla="*/ 200891 w 270163"/>
              <a:gd name="connsiteY3" fmla="*/ 221673 h 290946"/>
              <a:gd name="connsiteX4" fmla="*/ 242454 w 270163"/>
              <a:gd name="connsiteY4" fmla="*/ 277091 h 290946"/>
              <a:gd name="connsiteX5" fmla="*/ 34636 w 270163"/>
              <a:gd name="connsiteY5" fmla="*/ 290946 h 290946"/>
              <a:gd name="connsiteX6" fmla="*/ 34636 w 270163"/>
              <a:gd name="connsiteY6" fmla="*/ 277091 h 29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163" h="290946">
                <a:moveTo>
                  <a:pt x="6927" y="0"/>
                </a:moveTo>
                <a:cubicBezTo>
                  <a:pt x="102754" y="58881"/>
                  <a:pt x="198582" y="117763"/>
                  <a:pt x="200891" y="152400"/>
                </a:cubicBezTo>
                <a:cubicBezTo>
                  <a:pt x="203200" y="187037"/>
                  <a:pt x="20782" y="196274"/>
                  <a:pt x="20782" y="207819"/>
                </a:cubicBezTo>
                <a:cubicBezTo>
                  <a:pt x="20782" y="219364"/>
                  <a:pt x="163946" y="210128"/>
                  <a:pt x="200891" y="221673"/>
                </a:cubicBezTo>
                <a:cubicBezTo>
                  <a:pt x="237836" y="233218"/>
                  <a:pt x="270163" y="265546"/>
                  <a:pt x="242454" y="277091"/>
                </a:cubicBezTo>
                <a:cubicBezTo>
                  <a:pt x="214745" y="288637"/>
                  <a:pt x="69272" y="290946"/>
                  <a:pt x="34636" y="290946"/>
                </a:cubicBezTo>
                <a:cubicBezTo>
                  <a:pt x="0" y="290946"/>
                  <a:pt x="17318" y="284018"/>
                  <a:pt x="34636" y="27709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530436" y="4904509"/>
            <a:ext cx="263237" cy="221673"/>
          </a:xfrm>
          <a:custGeom>
            <a:avLst/>
            <a:gdLst>
              <a:gd name="connsiteX0" fmla="*/ 263237 w 263237"/>
              <a:gd name="connsiteY0" fmla="*/ 0 h 221673"/>
              <a:gd name="connsiteX1" fmla="*/ 41564 w 263237"/>
              <a:gd name="connsiteY1" fmla="*/ 193964 h 221673"/>
              <a:gd name="connsiteX2" fmla="*/ 13855 w 263237"/>
              <a:gd name="connsiteY2" fmla="*/ 166255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237" h="221673">
                <a:moveTo>
                  <a:pt x="263237" y="0"/>
                </a:moveTo>
                <a:cubicBezTo>
                  <a:pt x="173182" y="83127"/>
                  <a:pt x="83128" y="166255"/>
                  <a:pt x="41564" y="193964"/>
                </a:cubicBezTo>
                <a:cubicBezTo>
                  <a:pt x="0" y="221673"/>
                  <a:pt x="13855" y="166255"/>
                  <a:pt x="13855" y="166255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574309" y="2563091"/>
            <a:ext cx="364837" cy="688108"/>
          </a:xfrm>
          <a:custGeom>
            <a:avLst/>
            <a:gdLst>
              <a:gd name="connsiteX0" fmla="*/ 163946 w 364837"/>
              <a:gd name="connsiteY0" fmla="*/ 0 h 688108"/>
              <a:gd name="connsiteX1" fmla="*/ 25400 w 364837"/>
              <a:gd name="connsiteY1" fmla="*/ 207818 h 688108"/>
              <a:gd name="connsiteX2" fmla="*/ 316346 w 364837"/>
              <a:gd name="connsiteY2" fmla="*/ 623454 h 688108"/>
              <a:gd name="connsiteX3" fmla="*/ 316346 w 364837"/>
              <a:gd name="connsiteY3" fmla="*/ 595745 h 6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837" h="688108">
                <a:moveTo>
                  <a:pt x="163946" y="0"/>
                </a:moveTo>
                <a:cubicBezTo>
                  <a:pt x="81973" y="51954"/>
                  <a:pt x="0" y="103909"/>
                  <a:pt x="25400" y="207818"/>
                </a:cubicBezTo>
                <a:cubicBezTo>
                  <a:pt x="50800" y="311727"/>
                  <a:pt x="267855" y="558800"/>
                  <a:pt x="316346" y="623454"/>
                </a:cubicBezTo>
                <a:cubicBezTo>
                  <a:pt x="364837" y="688108"/>
                  <a:pt x="318655" y="602672"/>
                  <a:pt x="316346" y="595745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4779818" y="3546764"/>
            <a:ext cx="152400" cy="13854"/>
          </a:xfrm>
          <a:custGeom>
            <a:avLst/>
            <a:gdLst>
              <a:gd name="connsiteX0" fmla="*/ 152400 w 152400"/>
              <a:gd name="connsiteY0" fmla="*/ 13854 h 13854"/>
              <a:gd name="connsiteX1" fmla="*/ 0 w 152400"/>
              <a:gd name="connsiteY1" fmla="*/ 0 h 13854"/>
              <a:gd name="connsiteX2" fmla="*/ 152400 w 152400"/>
              <a:gd name="connsiteY2" fmla="*/ 13854 h 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3854">
                <a:moveTo>
                  <a:pt x="152400" y="13854"/>
                </a:moveTo>
                <a:lnTo>
                  <a:pt x="0" y="0"/>
                </a:lnTo>
                <a:cubicBezTo>
                  <a:pt x="4618" y="0"/>
                  <a:pt x="152400" y="13854"/>
                  <a:pt x="152400" y="13854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424546" y="457200"/>
            <a:ext cx="1297708" cy="1073727"/>
          </a:xfrm>
          <a:custGeom>
            <a:avLst/>
            <a:gdLst>
              <a:gd name="connsiteX0" fmla="*/ 27709 w 1297708"/>
              <a:gd name="connsiteY0" fmla="*/ 0 h 1073727"/>
              <a:gd name="connsiteX1" fmla="*/ 41563 w 1297708"/>
              <a:gd name="connsiteY1" fmla="*/ 124691 h 1073727"/>
              <a:gd name="connsiteX2" fmla="*/ 277090 w 1297708"/>
              <a:gd name="connsiteY2" fmla="*/ 277091 h 1073727"/>
              <a:gd name="connsiteX3" fmla="*/ 124690 w 1297708"/>
              <a:gd name="connsiteY3" fmla="*/ 526473 h 1073727"/>
              <a:gd name="connsiteX4" fmla="*/ 290945 w 1297708"/>
              <a:gd name="connsiteY4" fmla="*/ 734291 h 1073727"/>
              <a:gd name="connsiteX5" fmla="*/ 318654 w 1297708"/>
              <a:gd name="connsiteY5" fmla="*/ 942109 h 1073727"/>
              <a:gd name="connsiteX6" fmla="*/ 526472 w 1297708"/>
              <a:gd name="connsiteY6" fmla="*/ 928255 h 1073727"/>
              <a:gd name="connsiteX7" fmla="*/ 886690 w 1297708"/>
              <a:gd name="connsiteY7" fmla="*/ 845127 h 1073727"/>
              <a:gd name="connsiteX8" fmla="*/ 955963 w 1297708"/>
              <a:gd name="connsiteY8" fmla="*/ 1052945 h 1073727"/>
              <a:gd name="connsiteX9" fmla="*/ 1205345 w 1297708"/>
              <a:gd name="connsiteY9" fmla="*/ 969818 h 1073727"/>
              <a:gd name="connsiteX10" fmla="*/ 1288472 w 1297708"/>
              <a:gd name="connsiteY10" fmla="*/ 1011382 h 1073727"/>
              <a:gd name="connsiteX11" fmla="*/ 1260763 w 1297708"/>
              <a:gd name="connsiteY11" fmla="*/ 969818 h 107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7708" h="1073727">
                <a:moveTo>
                  <a:pt x="27709" y="0"/>
                </a:moveTo>
                <a:cubicBezTo>
                  <a:pt x="13854" y="39254"/>
                  <a:pt x="0" y="78509"/>
                  <a:pt x="41563" y="124691"/>
                </a:cubicBezTo>
                <a:cubicBezTo>
                  <a:pt x="83126" y="170873"/>
                  <a:pt x="263236" y="210127"/>
                  <a:pt x="277090" y="277091"/>
                </a:cubicBezTo>
                <a:cubicBezTo>
                  <a:pt x="290944" y="344055"/>
                  <a:pt x="122381" y="450273"/>
                  <a:pt x="124690" y="526473"/>
                </a:cubicBezTo>
                <a:cubicBezTo>
                  <a:pt x="126999" y="602673"/>
                  <a:pt x="258618" y="665018"/>
                  <a:pt x="290945" y="734291"/>
                </a:cubicBezTo>
                <a:cubicBezTo>
                  <a:pt x="323272" y="803564"/>
                  <a:pt x="279399" y="909782"/>
                  <a:pt x="318654" y="942109"/>
                </a:cubicBezTo>
                <a:cubicBezTo>
                  <a:pt x="357909" y="974436"/>
                  <a:pt x="431799" y="944419"/>
                  <a:pt x="526472" y="928255"/>
                </a:cubicBezTo>
                <a:cubicBezTo>
                  <a:pt x="621145" y="912091"/>
                  <a:pt x="815108" y="824345"/>
                  <a:pt x="886690" y="845127"/>
                </a:cubicBezTo>
                <a:cubicBezTo>
                  <a:pt x="958272" y="865909"/>
                  <a:pt x="902854" y="1032163"/>
                  <a:pt x="955963" y="1052945"/>
                </a:cubicBezTo>
                <a:cubicBezTo>
                  <a:pt x="1009072" y="1073727"/>
                  <a:pt x="1149927" y="976745"/>
                  <a:pt x="1205345" y="969818"/>
                </a:cubicBezTo>
                <a:cubicBezTo>
                  <a:pt x="1260763" y="962891"/>
                  <a:pt x="1279236" y="1011382"/>
                  <a:pt x="1288472" y="1011382"/>
                </a:cubicBezTo>
                <a:cubicBezTo>
                  <a:pt x="1297708" y="1011382"/>
                  <a:pt x="1279235" y="990600"/>
                  <a:pt x="1260763" y="969818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837709" y="803564"/>
            <a:ext cx="544945" cy="300181"/>
          </a:xfrm>
          <a:custGeom>
            <a:avLst/>
            <a:gdLst>
              <a:gd name="connsiteX0" fmla="*/ 221673 w 544945"/>
              <a:gd name="connsiteY0" fmla="*/ 0 h 300181"/>
              <a:gd name="connsiteX1" fmla="*/ 27709 w 544945"/>
              <a:gd name="connsiteY1" fmla="*/ 152400 h 300181"/>
              <a:gd name="connsiteX2" fmla="*/ 55418 w 544945"/>
              <a:gd name="connsiteY2" fmla="*/ 277091 h 300181"/>
              <a:gd name="connsiteX3" fmla="*/ 318655 w 544945"/>
              <a:gd name="connsiteY3" fmla="*/ 221672 h 300181"/>
              <a:gd name="connsiteX4" fmla="*/ 512618 w 544945"/>
              <a:gd name="connsiteY4" fmla="*/ 290945 h 300181"/>
              <a:gd name="connsiteX5" fmla="*/ 512618 w 544945"/>
              <a:gd name="connsiteY5" fmla="*/ 277091 h 3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945" h="300181">
                <a:moveTo>
                  <a:pt x="221673" y="0"/>
                </a:moveTo>
                <a:cubicBezTo>
                  <a:pt x="138545" y="53109"/>
                  <a:pt x="55418" y="106218"/>
                  <a:pt x="27709" y="152400"/>
                </a:cubicBezTo>
                <a:cubicBezTo>
                  <a:pt x="0" y="198582"/>
                  <a:pt x="6927" y="265546"/>
                  <a:pt x="55418" y="277091"/>
                </a:cubicBezTo>
                <a:cubicBezTo>
                  <a:pt x="103909" y="288636"/>
                  <a:pt x="242455" y="219363"/>
                  <a:pt x="318655" y="221672"/>
                </a:cubicBezTo>
                <a:cubicBezTo>
                  <a:pt x="394855" y="223981"/>
                  <a:pt x="480291" y="281709"/>
                  <a:pt x="512618" y="290945"/>
                </a:cubicBezTo>
                <a:cubicBezTo>
                  <a:pt x="544945" y="300181"/>
                  <a:pt x="528781" y="288636"/>
                  <a:pt x="512618" y="27709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052455" y="1676400"/>
            <a:ext cx="674254" cy="360218"/>
          </a:xfrm>
          <a:custGeom>
            <a:avLst/>
            <a:gdLst>
              <a:gd name="connsiteX0" fmla="*/ 117763 w 674254"/>
              <a:gd name="connsiteY0" fmla="*/ 0 h 360218"/>
              <a:gd name="connsiteX1" fmla="*/ 6927 w 674254"/>
              <a:gd name="connsiteY1" fmla="*/ 180109 h 360218"/>
              <a:gd name="connsiteX2" fmla="*/ 159327 w 674254"/>
              <a:gd name="connsiteY2" fmla="*/ 263236 h 360218"/>
              <a:gd name="connsiteX3" fmla="*/ 297872 w 674254"/>
              <a:gd name="connsiteY3" fmla="*/ 193964 h 360218"/>
              <a:gd name="connsiteX4" fmla="*/ 381000 w 674254"/>
              <a:gd name="connsiteY4" fmla="*/ 346364 h 360218"/>
              <a:gd name="connsiteX5" fmla="*/ 477981 w 674254"/>
              <a:gd name="connsiteY5" fmla="*/ 277091 h 360218"/>
              <a:gd name="connsiteX6" fmla="*/ 644236 w 674254"/>
              <a:gd name="connsiteY6" fmla="*/ 277091 h 360218"/>
              <a:gd name="connsiteX7" fmla="*/ 658090 w 674254"/>
              <a:gd name="connsiteY7" fmla="*/ 263236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254" h="360218">
                <a:moveTo>
                  <a:pt x="117763" y="0"/>
                </a:moveTo>
                <a:cubicBezTo>
                  <a:pt x="58881" y="68118"/>
                  <a:pt x="0" y="136236"/>
                  <a:pt x="6927" y="180109"/>
                </a:cubicBezTo>
                <a:cubicBezTo>
                  <a:pt x="13854" y="223982"/>
                  <a:pt x="110836" y="260927"/>
                  <a:pt x="159327" y="263236"/>
                </a:cubicBezTo>
                <a:cubicBezTo>
                  <a:pt x="207818" y="265545"/>
                  <a:pt x="260926" y="180109"/>
                  <a:pt x="297872" y="193964"/>
                </a:cubicBezTo>
                <a:cubicBezTo>
                  <a:pt x="334818" y="207819"/>
                  <a:pt x="350982" y="332510"/>
                  <a:pt x="381000" y="346364"/>
                </a:cubicBezTo>
                <a:cubicBezTo>
                  <a:pt x="411018" y="360218"/>
                  <a:pt x="434108" y="288637"/>
                  <a:pt x="477981" y="277091"/>
                </a:cubicBezTo>
                <a:cubicBezTo>
                  <a:pt x="521854" y="265546"/>
                  <a:pt x="614218" y="279400"/>
                  <a:pt x="644236" y="277091"/>
                </a:cubicBezTo>
                <a:cubicBezTo>
                  <a:pt x="674254" y="274782"/>
                  <a:pt x="666172" y="269009"/>
                  <a:pt x="658090" y="263236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558145" y="1080655"/>
            <a:ext cx="665019" cy="154709"/>
          </a:xfrm>
          <a:custGeom>
            <a:avLst/>
            <a:gdLst>
              <a:gd name="connsiteX0" fmla="*/ 0 w 665019"/>
              <a:gd name="connsiteY0" fmla="*/ 0 h 154709"/>
              <a:gd name="connsiteX1" fmla="*/ 138546 w 665019"/>
              <a:gd name="connsiteY1" fmla="*/ 69272 h 154709"/>
              <a:gd name="connsiteX2" fmla="*/ 180110 w 665019"/>
              <a:gd name="connsiteY2" fmla="*/ 152400 h 154709"/>
              <a:gd name="connsiteX3" fmla="*/ 318655 w 665019"/>
              <a:gd name="connsiteY3" fmla="*/ 83127 h 154709"/>
              <a:gd name="connsiteX4" fmla="*/ 484910 w 665019"/>
              <a:gd name="connsiteY4" fmla="*/ 83127 h 154709"/>
              <a:gd name="connsiteX5" fmla="*/ 540328 w 665019"/>
              <a:gd name="connsiteY5" fmla="*/ 138545 h 154709"/>
              <a:gd name="connsiteX6" fmla="*/ 665019 w 665019"/>
              <a:gd name="connsiteY6" fmla="*/ 55418 h 154709"/>
              <a:gd name="connsiteX7" fmla="*/ 665019 w 665019"/>
              <a:gd name="connsiteY7" fmla="*/ 55418 h 154709"/>
              <a:gd name="connsiteX8" fmla="*/ 665019 w 665019"/>
              <a:gd name="connsiteY8" fmla="*/ 55418 h 154709"/>
              <a:gd name="connsiteX9" fmla="*/ 665019 w 665019"/>
              <a:gd name="connsiteY9" fmla="*/ 55418 h 15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019" h="154709">
                <a:moveTo>
                  <a:pt x="0" y="0"/>
                </a:moveTo>
                <a:cubicBezTo>
                  <a:pt x="54264" y="21936"/>
                  <a:pt x="108528" y="43872"/>
                  <a:pt x="138546" y="69272"/>
                </a:cubicBezTo>
                <a:cubicBezTo>
                  <a:pt x="168564" y="94672"/>
                  <a:pt x="150092" y="150091"/>
                  <a:pt x="180110" y="152400"/>
                </a:cubicBezTo>
                <a:cubicBezTo>
                  <a:pt x="210128" y="154709"/>
                  <a:pt x="267855" y="94673"/>
                  <a:pt x="318655" y="83127"/>
                </a:cubicBezTo>
                <a:cubicBezTo>
                  <a:pt x="369455" y="71581"/>
                  <a:pt x="447965" y="73891"/>
                  <a:pt x="484910" y="83127"/>
                </a:cubicBezTo>
                <a:cubicBezTo>
                  <a:pt x="521855" y="92363"/>
                  <a:pt x="510310" y="143163"/>
                  <a:pt x="540328" y="138545"/>
                </a:cubicBezTo>
                <a:cubicBezTo>
                  <a:pt x="570346" y="133927"/>
                  <a:pt x="665019" y="55418"/>
                  <a:pt x="665019" y="55418"/>
                </a:cubicBezTo>
                <a:lnTo>
                  <a:pt x="665019" y="55418"/>
                </a:lnTo>
                <a:lnTo>
                  <a:pt x="665019" y="55418"/>
                </a:lnTo>
                <a:lnTo>
                  <a:pt x="665019" y="55418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969164" y="1413164"/>
            <a:ext cx="690418" cy="475673"/>
          </a:xfrm>
          <a:custGeom>
            <a:avLst/>
            <a:gdLst>
              <a:gd name="connsiteX0" fmla="*/ 46181 w 690418"/>
              <a:gd name="connsiteY0" fmla="*/ 180109 h 475673"/>
              <a:gd name="connsiteX1" fmla="*/ 4618 w 690418"/>
              <a:gd name="connsiteY1" fmla="*/ 249381 h 475673"/>
              <a:gd name="connsiteX2" fmla="*/ 73891 w 690418"/>
              <a:gd name="connsiteY2" fmla="*/ 457200 h 475673"/>
              <a:gd name="connsiteX3" fmla="*/ 198581 w 690418"/>
              <a:gd name="connsiteY3" fmla="*/ 360218 h 475673"/>
              <a:gd name="connsiteX4" fmla="*/ 281709 w 690418"/>
              <a:gd name="connsiteY4" fmla="*/ 193963 h 475673"/>
              <a:gd name="connsiteX5" fmla="*/ 267854 w 690418"/>
              <a:gd name="connsiteY5" fmla="*/ 346363 h 475673"/>
              <a:gd name="connsiteX6" fmla="*/ 489527 w 690418"/>
              <a:gd name="connsiteY6" fmla="*/ 304800 h 475673"/>
              <a:gd name="connsiteX7" fmla="*/ 531091 w 690418"/>
              <a:gd name="connsiteY7" fmla="*/ 207818 h 475673"/>
              <a:gd name="connsiteX8" fmla="*/ 558800 w 690418"/>
              <a:gd name="connsiteY8" fmla="*/ 346363 h 475673"/>
              <a:gd name="connsiteX9" fmla="*/ 669636 w 690418"/>
              <a:gd name="connsiteY9" fmla="*/ 235527 h 475673"/>
              <a:gd name="connsiteX10" fmla="*/ 683491 w 690418"/>
              <a:gd name="connsiteY10" fmla="*/ 0 h 475673"/>
              <a:gd name="connsiteX11" fmla="*/ 683491 w 690418"/>
              <a:gd name="connsiteY11" fmla="*/ 0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418" h="475673">
                <a:moveTo>
                  <a:pt x="46181" y="180109"/>
                </a:moveTo>
                <a:cubicBezTo>
                  <a:pt x="23090" y="191654"/>
                  <a:pt x="0" y="203199"/>
                  <a:pt x="4618" y="249381"/>
                </a:cubicBezTo>
                <a:cubicBezTo>
                  <a:pt x="9236" y="295563"/>
                  <a:pt x="41564" y="438727"/>
                  <a:pt x="73891" y="457200"/>
                </a:cubicBezTo>
                <a:cubicBezTo>
                  <a:pt x="106218" y="475673"/>
                  <a:pt x="163945" y="404091"/>
                  <a:pt x="198581" y="360218"/>
                </a:cubicBezTo>
                <a:cubicBezTo>
                  <a:pt x="233217" y="316345"/>
                  <a:pt x="270164" y="196272"/>
                  <a:pt x="281709" y="193963"/>
                </a:cubicBezTo>
                <a:cubicBezTo>
                  <a:pt x="293255" y="191654"/>
                  <a:pt x="233218" y="327890"/>
                  <a:pt x="267854" y="346363"/>
                </a:cubicBezTo>
                <a:cubicBezTo>
                  <a:pt x="302490" y="364836"/>
                  <a:pt x="445654" y="327891"/>
                  <a:pt x="489527" y="304800"/>
                </a:cubicBezTo>
                <a:cubicBezTo>
                  <a:pt x="533400" y="281709"/>
                  <a:pt x="519546" y="200891"/>
                  <a:pt x="531091" y="207818"/>
                </a:cubicBezTo>
                <a:cubicBezTo>
                  <a:pt x="542637" y="214745"/>
                  <a:pt x="535709" y="341745"/>
                  <a:pt x="558800" y="346363"/>
                </a:cubicBezTo>
                <a:cubicBezTo>
                  <a:pt x="581891" y="350981"/>
                  <a:pt x="648854" y="293254"/>
                  <a:pt x="669636" y="235527"/>
                </a:cubicBezTo>
                <a:cubicBezTo>
                  <a:pt x="690418" y="177800"/>
                  <a:pt x="683491" y="0"/>
                  <a:pt x="683491" y="0"/>
                </a:cubicBezTo>
                <a:lnTo>
                  <a:pt x="683491" y="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6732240" y="476672"/>
            <a:ext cx="144016" cy="43204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971309" y="969818"/>
            <a:ext cx="789709" cy="630382"/>
          </a:xfrm>
          <a:custGeom>
            <a:avLst/>
            <a:gdLst>
              <a:gd name="connsiteX0" fmla="*/ 789709 w 789709"/>
              <a:gd name="connsiteY0" fmla="*/ 0 h 630382"/>
              <a:gd name="connsiteX1" fmla="*/ 706582 w 789709"/>
              <a:gd name="connsiteY1" fmla="*/ 152400 h 630382"/>
              <a:gd name="connsiteX2" fmla="*/ 568036 w 789709"/>
              <a:gd name="connsiteY2" fmla="*/ 429491 h 630382"/>
              <a:gd name="connsiteX3" fmla="*/ 429491 w 789709"/>
              <a:gd name="connsiteY3" fmla="*/ 568037 h 630382"/>
              <a:gd name="connsiteX4" fmla="*/ 304800 w 789709"/>
              <a:gd name="connsiteY4" fmla="*/ 484909 h 630382"/>
              <a:gd name="connsiteX5" fmla="*/ 180109 w 789709"/>
              <a:gd name="connsiteY5" fmla="*/ 623455 h 630382"/>
              <a:gd name="connsiteX6" fmla="*/ 0 w 789709"/>
              <a:gd name="connsiteY6" fmla="*/ 443346 h 630382"/>
              <a:gd name="connsiteX7" fmla="*/ 0 w 789709"/>
              <a:gd name="connsiteY7" fmla="*/ 443346 h 63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709" h="630382">
                <a:moveTo>
                  <a:pt x="789709" y="0"/>
                </a:moveTo>
                <a:cubicBezTo>
                  <a:pt x="766618" y="40409"/>
                  <a:pt x="743528" y="80818"/>
                  <a:pt x="706582" y="152400"/>
                </a:cubicBezTo>
                <a:cubicBezTo>
                  <a:pt x="669637" y="223982"/>
                  <a:pt x="614218" y="360218"/>
                  <a:pt x="568036" y="429491"/>
                </a:cubicBezTo>
                <a:cubicBezTo>
                  <a:pt x="521854" y="498764"/>
                  <a:pt x="473364" y="558801"/>
                  <a:pt x="429491" y="568037"/>
                </a:cubicBezTo>
                <a:cubicBezTo>
                  <a:pt x="385618" y="577273"/>
                  <a:pt x="346364" y="475673"/>
                  <a:pt x="304800" y="484909"/>
                </a:cubicBezTo>
                <a:cubicBezTo>
                  <a:pt x="263236" y="494145"/>
                  <a:pt x="230909" y="630382"/>
                  <a:pt x="180109" y="623455"/>
                </a:cubicBezTo>
                <a:cubicBezTo>
                  <a:pt x="129309" y="616528"/>
                  <a:pt x="0" y="443346"/>
                  <a:pt x="0" y="443346"/>
                </a:cubicBezTo>
                <a:lnTo>
                  <a:pt x="0" y="443346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694873" y="4705927"/>
            <a:ext cx="5493327" cy="1454728"/>
          </a:xfrm>
          <a:custGeom>
            <a:avLst/>
            <a:gdLst>
              <a:gd name="connsiteX0" fmla="*/ 3278909 w 5493327"/>
              <a:gd name="connsiteY0" fmla="*/ 226291 h 1454728"/>
              <a:gd name="connsiteX1" fmla="*/ 3431309 w 5493327"/>
              <a:gd name="connsiteY1" fmla="*/ 212437 h 1454728"/>
              <a:gd name="connsiteX2" fmla="*/ 3514436 w 5493327"/>
              <a:gd name="connsiteY2" fmla="*/ 101600 h 1454728"/>
              <a:gd name="connsiteX3" fmla="*/ 3846945 w 5493327"/>
              <a:gd name="connsiteY3" fmla="*/ 143164 h 1454728"/>
              <a:gd name="connsiteX4" fmla="*/ 3583709 w 5493327"/>
              <a:gd name="connsiteY4" fmla="*/ 378691 h 1454728"/>
              <a:gd name="connsiteX5" fmla="*/ 3749963 w 5493327"/>
              <a:gd name="connsiteY5" fmla="*/ 392546 h 1454728"/>
              <a:gd name="connsiteX6" fmla="*/ 3639127 w 5493327"/>
              <a:gd name="connsiteY6" fmla="*/ 586509 h 1454728"/>
              <a:gd name="connsiteX7" fmla="*/ 4124036 w 5493327"/>
              <a:gd name="connsiteY7" fmla="*/ 461818 h 1454728"/>
              <a:gd name="connsiteX8" fmla="*/ 4082472 w 5493327"/>
              <a:gd name="connsiteY8" fmla="*/ 738909 h 1454728"/>
              <a:gd name="connsiteX9" fmla="*/ 4428836 w 5493327"/>
              <a:gd name="connsiteY9" fmla="*/ 641928 h 1454728"/>
              <a:gd name="connsiteX10" fmla="*/ 4470400 w 5493327"/>
              <a:gd name="connsiteY10" fmla="*/ 808182 h 1454728"/>
              <a:gd name="connsiteX11" fmla="*/ 4622800 w 5493327"/>
              <a:gd name="connsiteY11" fmla="*/ 669637 h 1454728"/>
              <a:gd name="connsiteX12" fmla="*/ 5426363 w 5493327"/>
              <a:gd name="connsiteY12" fmla="*/ 877455 h 1454728"/>
              <a:gd name="connsiteX13" fmla="*/ 5024582 w 5493327"/>
              <a:gd name="connsiteY13" fmla="*/ 905164 h 1454728"/>
              <a:gd name="connsiteX14" fmla="*/ 5163127 w 5493327"/>
              <a:gd name="connsiteY14" fmla="*/ 1265382 h 1454728"/>
              <a:gd name="connsiteX15" fmla="*/ 4747491 w 5493327"/>
              <a:gd name="connsiteY15" fmla="*/ 1016000 h 1454728"/>
              <a:gd name="connsiteX16" fmla="*/ 4567382 w 5493327"/>
              <a:gd name="connsiteY16" fmla="*/ 1002146 h 1454728"/>
              <a:gd name="connsiteX17" fmla="*/ 4511963 w 5493327"/>
              <a:gd name="connsiteY17" fmla="*/ 1196109 h 1454728"/>
              <a:gd name="connsiteX18" fmla="*/ 4124036 w 5493327"/>
              <a:gd name="connsiteY18" fmla="*/ 960582 h 1454728"/>
              <a:gd name="connsiteX19" fmla="*/ 4027054 w 5493327"/>
              <a:gd name="connsiteY19" fmla="*/ 1209964 h 1454728"/>
              <a:gd name="connsiteX20" fmla="*/ 4234872 w 5493327"/>
              <a:gd name="connsiteY20" fmla="*/ 1348509 h 1454728"/>
              <a:gd name="connsiteX21" fmla="*/ 3749963 w 5493327"/>
              <a:gd name="connsiteY21" fmla="*/ 1209964 h 1454728"/>
              <a:gd name="connsiteX22" fmla="*/ 3334327 w 5493327"/>
              <a:gd name="connsiteY22" fmla="*/ 1085273 h 1454728"/>
              <a:gd name="connsiteX23" fmla="*/ 3015672 w 5493327"/>
              <a:gd name="connsiteY23" fmla="*/ 1223818 h 1454728"/>
              <a:gd name="connsiteX24" fmla="*/ 3001818 w 5493327"/>
              <a:gd name="connsiteY24" fmla="*/ 1417782 h 1454728"/>
              <a:gd name="connsiteX25" fmla="*/ 2807854 w 5493327"/>
              <a:gd name="connsiteY25" fmla="*/ 1320800 h 1454728"/>
              <a:gd name="connsiteX26" fmla="*/ 2669309 w 5493327"/>
              <a:gd name="connsiteY26" fmla="*/ 1140691 h 1454728"/>
              <a:gd name="connsiteX27" fmla="*/ 2544618 w 5493327"/>
              <a:gd name="connsiteY27" fmla="*/ 1390073 h 1454728"/>
              <a:gd name="connsiteX28" fmla="*/ 2378363 w 5493327"/>
              <a:gd name="connsiteY28" fmla="*/ 1390073 h 1454728"/>
              <a:gd name="connsiteX29" fmla="*/ 2198254 w 5493327"/>
              <a:gd name="connsiteY29" fmla="*/ 1140691 h 1454728"/>
              <a:gd name="connsiteX30" fmla="*/ 2004291 w 5493327"/>
              <a:gd name="connsiteY30" fmla="*/ 1362364 h 1454728"/>
              <a:gd name="connsiteX31" fmla="*/ 1879600 w 5493327"/>
              <a:gd name="connsiteY31" fmla="*/ 1445491 h 1454728"/>
              <a:gd name="connsiteX32" fmla="*/ 1754909 w 5493327"/>
              <a:gd name="connsiteY32" fmla="*/ 1306946 h 1454728"/>
              <a:gd name="connsiteX33" fmla="*/ 1671782 w 5493327"/>
              <a:gd name="connsiteY33" fmla="*/ 1431637 h 1454728"/>
              <a:gd name="connsiteX34" fmla="*/ 1491672 w 5493327"/>
              <a:gd name="connsiteY34" fmla="*/ 1168400 h 1454728"/>
              <a:gd name="connsiteX35" fmla="*/ 494145 w 5493327"/>
              <a:gd name="connsiteY35" fmla="*/ 1334655 h 1454728"/>
              <a:gd name="connsiteX36" fmla="*/ 868218 w 5493327"/>
              <a:gd name="connsiteY36" fmla="*/ 1071418 h 1454728"/>
              <a:gd name="connsiteX37" fmla="*/ 64654 w 5493327"/>
              <a:gd name="connsiteY37" fmla="*/ 988291 h 1454728"/>
              <a:gd name="connsiteX38" fmla="*/ 480291 w 5493327"/>
              <a:gd name="connsiteY38" fmla="*/ 752764 h 1454728"/>
              <a:gd name="connsiteX39" fmla="*/ 882072 w 5493327"/>
              <a:gd name="connsiteY39" fmla="*/ 697346 h 1454728"/>
              <a:gd name="connsiteX40" fmla="*/ 688109 w 5493327"/>
              <a:gd name="connsiteY40" fmla="*/ 558800 h 1454728"/>
              <a:gd name="connsiteX41" fmla="*/ 937491 w 5493327"/>
              <a:gd name="connsiteY41" fmla="*/ 558800 h 1454728"/>
              <a:gd name="connsiteX42" fmla="*/ 840509 w 5493327"/>
              <a:gd name="connsiteY42" fmla="*/ 337128 h 1454728"/>
              <a:gd name="connsiteX43" fmla="*/ 1242291 w 5493327"/>
              <a:gd name="connsiteY43" fmla="*/ 683491 h 1454728"/>
              <a:gd name="connsiteX44" fmla="*/ 909782 w 5493327"/>
              <a:gd name="connsiteY44" fmla="*/ 905164 h 1454728"/>
              <a:gd name="connsiteX45" fmla="*/ 1311563 w 5493327"/>
              <a:gd name="connsiteY45" fmla="*/ 932873 h 1454728"/>
              <a:gd name="connsiteX46" fmla="*/ 1117600 w 5493327"/>
              <a:gd name="connsiteY46" fmla="*/ 780473 h 1454728"/>
              <a:gd name="connsiteX47" fmla="*/ 1380836 w 5493327"/>
              <a:gd name="connsiteY47" fmla="*/ 600364 h 1454728"/>
              <a:gd name="connsiteX48" fmla="*/ 1380836 w 5493327"/>
              <a:gd name="connsiteY48" fmla="*/ 434109 h 1454728"/>
              <a:gd name="connsiteX49" fmla="*/ 1616363 w 5493327"/>
              <a:gd name="connsiteY49" fmla="*/ 392546 h 1454728"/>
              <a:gd name="connsiteX50" fmla="*/ 1505527 w 5493327"/>
              <a:gd name="connsiteY50" fmla="*/ 184728 h 1454728"/>
              <a:gd name="connsiteX51" fmla="*/ 1768763 w 5493327"/>
              <a:gd name="connsiteY51" fmla="*/ 267855 h 1454728"/>
              <a:gd name="connsiteX52" fmla="*/ 1602509 w 5493327"/>
              <a:gd name="connsiteY52" fmla="*/ 4618 h 1454728"/>
              <a:gd name="connsiteX53" fmla="*/ 1907309 w 5493327"/>
              <a:gd name="connsiteY53" fmla="*/ 240146 h 1454728"/>
              <a:gd name="connsiteX54" fmla="*/ 1893454 w 5493327"/>
              <a:gd name="connsiteY54" fmla="*/ 240146 h 1454728"/>
              <a:gd name="connsiteX55" fmla="*/ 1851891 w 5493327"/>
              <a:gd name="connsiteY55" fmla="*/ 212437 h 145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93327" h="1454728">
                <a:moveTo>
                  <a:pt x="3278909" y="226291"/>
                </a:moveTo>
                <a:cubicBezTo>
                  <a:pt x="3335482" y="229755"/>
                  <a:pt x="3392055" y="233219"/>
                  <a:pt x="3431309" y="212437"/>
                </a:cubicBezTo>
                <a:cubicBezTo>
                  <a:pt x="3470563" y="191655"/>
                  <a:pt x="3445163" y="113145"/>
                  <a:pt x="3514436" y="101600"/>
                </a:cubicBezTo>
                <a:cubicBezTo>
                  <a:pt x="3583709" y="90055"/>
                  <a:pt x="3835400" y="96982"/>
                  <a:pt x="3846945" y="143164"/>
                </a:cubicBezTo>
                <a:cubicBezTo>
                  <a:pt x="3858490" y="189346"/>
                  <a:pt x="3599873" y="337127"/>
                  <a:pt x="3583709" y="378691"/>
                </a:cubicBezTo>
                <a:cubicBezTo>
                  <a:pt x="3567545" y="420255"/>
                  <a:pt x="3740727" y="357910"/>
                  <a:pt x="3749963" y="392546"/>
                </a:cubicBezTo>
                <a:cubicBezTo>
                  <a:pt x="3759199" y="427182"/>
                  <a:pt x="3576782" y="574964"/>
                  <a:pt x="3639127" y="586509"/>
                </a:cubicBezTo>
                <a:cubicBezTo>
                  <a:pt x="3701473" y="598054"/>
                  <a:pt x="4050145" y="436418"/>
                  <a:pt x="4124036" y="461818"/>
                </a:cubicBezTo>
                <a:cubicBezTo>
                  <a:pt x="4197927" y="487218"/>
                  <a:pt x="4031672" y="708891"/>
                  <a:pt x="4082472" y="738909"/>
                </a:cubicBezTo>
                <a:cubicBezTo>
                  <a:pt x="4133272" y="768927"/>
                  <a:pt x="4364181" y="630383"/>
                  <a:pt x="4428836" y="641928"/>
                </a:cubicBezTo>
                <a:cubicBezTo>
                  <a:pt x="4493491" y="653473"/>
                  <a:pt x="4438073" y="803564"/>
                  <a:pt x="4470400" y="808182"/>
                </a:cubicBezTo>
                <a:cubicBezTo>
                  <a:pt x="4502727" y="812800"/>
                  <a:pt x="4463473" y="658092"/>
                  <a:pt x="4622800" y="669637"/>
                </a:cubicBezTo>
                <a:cubicBezTo>
                  <a:pt x="4782127" y="681183"/>
                  <a:pt x="5359399" y="838201"/>
                  <a:pt x="5426363" y="877455"/>
                </a:cubicBezTo>
                <a:cubicBezTo>
                  <a:pt x="5493327" y="916709"/>
                  <a:pt x="5068455" y="840510"/>
                  <a:pt x="5024582" y="905164"/>
                </a:cubicBezTo>
                <a:cubicBezTo>
                  <a:pt x="4980709" y="969819"/>
                  <a:pt x="5209309" y="1246909"/>
                  <a:pt x="5163127" y="1265382"/>
                </a:cubicBezTo>
                <a:cubicBezTo>
                  <a:pt x="5116945" y="1283855"/>
                  <a:pt x="4846782" y="1059873"/>
                  <a:pt x="4747491" y="1016000"/>
                </a:cubicBezTo>
                <a:cubicBezTo>
                  <a:pt x="4648200" y="972127"/>
                  <a:pt x="4606637" y="972128"/>
                  <a:pt x="4567382" y="1002146"/>
                </a:cubicBezTo>
                <a:cubicBezTo>
                  <a:pt x="4528127" y="1032164"/>
                  <a:pt x="4585854" y="1203036"/>
                  <a:pt x="4511963" y="1196109"/>
                </a:cubicBezTo>
                <a:cubicBezTo>
                  <a:pt x="4438072" y="1189182"/>
                  <a:pt x="4204854" y="958273"/>
                  <a:pt x="4124036" y="960582"/>
                </a:cubicBezTo>
                <a:cubicBezTo>
                  <a:pt x="4043218" y="962891"/>
                  <a:pt x="4008581" y="1145309"/>
                  <a:pt x="4027054" y="1209964"/>
                </a:cubicBezTo>
                <a:cubicBezTo>
                  <a:pt x="4045527" y="1274619"/>
                  <a:pt x="4281054" y="1348509"/>
                  <a:pt x="4234872" y="1348509"/>
                </a:cubicBezTo>
                <a:cubicBezTo>
                  <a:pt x="4188690" y="1348509"/>
                  <a:pt x="3749963" y="1209964"/>
                  <a:pt x="3749963" y="1209964"/>
                </a:cubicBezTo>
                <a:cubicBezTo>
                  <a:pt x="3599872" y="1166091"/>
                  <a:pt x="3456709" y="1082964"/>
                  <a:pt x="3334327" y="1085273"/>
                </a:cubicBezTo>
                <a:cubicBezTo>
                  <a:pt x="3211945" y="1087582"/>
                  <a:pt x="3071090" y="1168400"/>
                  <a:pt x="3015672" y="1223818"/>
                </a:cubicBezTo>
                <a:cubicBezTo>
                  <a:pt x="2960254" y="1279236"/>
                  <a:pt x="3036454" y="1401618"/>
                  <a:pt x="3001818" y="1417782"/>
                </a:cubicBezTo>
                <a:cubicBezTo>
                  <a:pt x="2967182" y="1433946"/>
                  <a:pt x="2863272" y="1366982"/>
                  <a:pt x="2807854" y="1320800"/>
                </a:cubicBezTo>
                <a:cubicBezTo>
                  <a:pt x="2752436" y="1274618"/>
                  <a:pt x="2713182" y="1129146"/>
                  <a:pt x="2669309" y="1140691"/>
                </a:cubicBezTo>
                <a:cubicBezTo>
                  <a:pt x="2625436" y="1152237"/>
                  <a:pt x="2593109" y="1348509"/>
                  <a:pt x="2544618" y="1390073"/>
                </a:cubicBezTo>
                <a:cubicBezTo>
                  <a:pt x="2496127" y="1431637"/>
                  <a:pt x="2436090" y="1431637"/>
                  <a:pt x="2378363" y="1390073"/>
                </a:cubicBezTo>
                <a:cubicBezTo>
                  <a:pt x="2320636" y="1348509"/>
                  <a:pt x="2260599" y="1145309"/>
                  <a:pt x="2198254" y="1140691"/>
                </a:cubicBezTo>
                <a:cubicBezTo>
                  <a:pt x="2135909" y="1136073"/>
                  <a:pt x="2057400" y="1311564"/>
                  <a:pt x="2004291" y="1362364"/>
                </a:cubicBezTo>
                <a:cubicBezTo>
                  <a:pt x="1951182" y="1413164"/>
                  <a:pt x="1921164" y="1454727"/>
                  <a:pt x="1879600" y="1445491"/>
                </a:cubicBezTo>
                <a:cubicBezTo>
                  <a:pt x="1838036" y="1436255"/>
                  <a:pt x="1789545" y="1309255"/>
                  <a:pt x="1754909" y="1306946"/>
                </a:cubicBezTo>
                <a:cubicBezTo>
                  <a:pt x="1720273" y="1304637"/>
                  <a:pt x="1715655" y="1454728"/>
                  <a:pt x="1671782" y="1431637"/>
                </a:cubicBezTo>
                <a:cubicBezTo>
                  <a:pt x="1627909" y="1408546"/>
                  <a:pt x="1687945" y="1184564"/>
                  <a:pt x="1491672" y="1168400"/>
                </a:cubicBezTo>
                <a:cubicBezTo>
                  <a:pt x="1295399" y="1152236"/>
                  <a:pt x="598054" y="1350819"/>
                  <a:pt x="494145" y="1334655"/>
                </a:cubicBezTo>
                <a:cubicBezTo>
                  <a:pt x="390236" y="1318491"/>
                  <a:pt x="939800" y="1129145"/>
                  <a:pt x="868218" y="1071418"/>
                </a:cubicBezTo>
                <a:cubicBezTo>
                  <a:pt x="796636" y="1013691"/>
                  <a:pt x="129308" y="1041400"/>
                  <a:pt x="64654" y="988291"/>
                </a:cubicBezTo>
                <a:cubicBezTo>
                  <a:pt x="0" y="935182"/>
                  <a:pt x="344055" y="801255"/>
                  <a:pt x="480291" y="752764"/>
                </a:cubicBezTo>
                <a:cubicBezTo>
                  <a:pt x="616527" y="704273"/>
                  <a:pt x="847436" y="729673"/>
                  <a:pt x="882072" y="697346"/>
                </a:cubicBezTo>
                <a:cubicBezTo>
                  <a:pt x="916708" y="665019"/>
                  <a:pt x="678873" y="581891"/>
                  <a:pt x="688109" y="558800"/>
                </a:cubicBezTo>
                <a:cubicBezTo>
                  <a:pt x="697346" y="535709"/>
                  <a:pt x="912091" y="595745"/>
                  <a:pt x="937491" y="558800"/>
                </a:cubicBezTo>
                <a:cubicBezTo>
                  <a:pt x="962891" y="521855"/>
                  <a:pt x="789709" y="316346"/>
                  <a:pt x="840509" y="337128"/>
                </a:cubicBezTo>
                <a:cubicBezTo>
                  <a:pt x="891309" y="357910"/>
                  <a:pt x="1230746" y="588818"/>
                  <a:pt x="1242291" y="683491"/>
                </a:cubicBezTo>
                <a:cubicBezTo>
                  <a:pt x="1253837" y="778164"/>
                  <a:pt x="898237" y="863600"/>
                  <a:pt x="909782" y="905164"/>
                </a:cubicBezTo>
                <a:cubicBezTo>
                  <a:pt x="921327" y="946728"/>
                  <a:pt x="1276927" y="953655"/>
                  <a:pt x="1311563" y="932873"/>
                </a:cubicBezTo>
                <a:cubicBezTo>
                  <a:pt x="1346199" y="912091"/>
                  <a:pt x="1106055" y="835891"/>
                  <a:pt x="1117600" y="780473"/>
                </a:cubicBezTo>
                <a:cubicBezTo>
                  <a:pt x="1129145" y="725055"/>
                  <a:pt x="1336963" y="658091"/>
                  <a:pt x="1380836" y="600364"/>
                </a:cubicBezTo>
                <a:cubicBezTo>
                  <a:pt x="1424709" y="542637"/>
                  <a:pt x="1341582" y="468745"/>
                  <a:pt x="1380836" y="434109"/>
                </a:cubicBezTo>
                <a:cubicBezTo>
                  <a:pt x="1420091" y="399473"/>
                  <a:pt x="1595581" y="434109"/>
                  <a:pt x="1616363" y="392546"/>
                </a:cubicBezTo>
                <a:cubicBezTo>
                  <a:pt x="1637145" y="350983"/>
                  <a:pt x="1480127" y="205510"/>
                  <a:pt x="1505527" y="184728"/>
                </a:cubicBezTo>
                <a:cubicBezTo>
                  <a:pt x="1530927" y="163946"/>
                  <a:pt x="1752599" y="297873"/>
                  <a:pt x="1768763" y="267855"/>
                </a:cubicBezTo>
                <a:cubicBezTo>
                  <a:pt x="1784927" y="237837"/>
                  <a:pt x="1579418" y="9236"/>
                  <a:pt x="1602509" y="4618"/>
                </a:cubicBezTo>
                <a:cubicBezTo>
                  <a:pt x="1625600" y="0"/>
                  <a:pt x="1858818" y="200891"/>
                  <a:pt x="1907309" y="240146"/>
                </a:cubicBezTo>
                <a:cubicBezTo>
                  <a:pt x="1955800" y="279401"/>
                  <a:pt x="1902690" y="244764"/>
                  <a:pt x="1893454" y="240146"/>
                </a:cubicBezTo>
                <a:cubicBezTo>
                  <a:pt x="1884218" y="235528"/>
                  <a:pt x="1868054" y="223982"/>
                  <a:pt x="1851891" y="212437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3186545" y="5031510"/>
            <a:ext cx="2110509" cy="514927"/>
          </a:xfrm>
          <a:custGeom>
            <a:avLst/>
            <a:gdLst>
              <a:gd name="connsiteX0" fmla="*/ 0 w 2110509"/>
              <a:gd name="connsiteY0" fmla="*/ 482599 h 514927"/>
              <a:gd name="connsiteX1" fmla="*/ 443346 w 2110509"/>
              <a:gd name="connsiteY1" fmla="*/ 413326 h 514927"/>
              <a:gd name="connsiteX2" fmla="*/ 581891 w 2110509"/>
              <a:gd name="connsiteY2" fmla="*/ 260926 h 514927"/>
              <a:gd name="connsiteX3" fmla="*/ 637310 w 2110509"/>
              <a:gd name="connsiteY3" fmla="*/ 399472 h 514927"/>
              <a:gd name="connsiteX4" fmla="*/ 748146 w 2110509"/>
              <a:gd name="connsiteY4" fmla="*/ 163945 h 514927"/>
              <a:gd name="connsiteX5" fmla="*/ 914400 w 2110509"/>
              <a:gd name="connsiteY5" fmla="*/ 11545 h 514927"/>
              <a:gd name="connsiteX6" fmla="*/ 872837 w 2110509"/>
              <a:gd name="connsiteY6" fmla="*/ 233217 h 514927"/>
              <a:gd name="connsiteX7" fmla="*/ 1066800 w 2110509"/>
              <a:gd name="connsiteY7" fmla="*/ 122381 h 514927"/>
              <a:gd name="connsiteX8" fmla="*/ 997528 w 2110509"/>
              <a:gd name="connsiteY8" fmla="*/ 344054 h 514927"/>
              <a:gd name="connsiteX9" fmla="*/ 1371600 w 2110509"/>
              <a:gd name="connsiteY9" fmla="*/ 371763 h 514927"/>
              <a:gd name="connsiteX10" fmla="*/ 1246910 w 2110509"/>
              <a:gd name="connsiteY10" fmla="*/ 468745 h 514927"/>
              <a:gd name="connsiteX11" fmla="*/ 1731819 w 2110509"/>
              <a:gd name="connsiteY11" fmla="*/ 427181 h 514927"/>
              <a:gd name="connsiteX12" fmla="*/ 1884219 w 2110509"/>
              <a:gd name="connsiteY12" fmla="*/ 371763 h 514927"/>
              <a:gd name="connsiteX13" fmla="*/ 2078182 w 2110509"/>
              <a:gd name="connsiteY13" fmla="*/ 496454 h 514927"/>
              <a:gd name="connsiteX14" fmla="*/ 2078182 w 2110509"/>
              <a:gd name="connsiteY14" fmla="*/ 482599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0509" h="514927">
                <a:moveTo>
                  <a:pt x="0" y="482599"/>
                </a:moveTo>
                <a:cubicBezTo>
                  <a:pt x="173182" y="466435"/>
                  <a:pt x="346364" y="450271"/>
                  <a:pt x="443346" y="413326"/>
                </a:cubicBezTo>
                <a:cubicBezTo>
                  <a:pt x="540328" y="376381"/>
                  <a:pt x="549564" y="263235"/>
                  <a:pt x="581891" y="260926"/>
                </a:cubicBezTo>
                <a:cubicBezTo>
                  <a:pt x="614218" y="258617"/>
                  <a:pt x="609601" y="415636"/>
                  <a:pt x="637310" y="399472"/>
                </a:cubicBezTo>
                <a:cubicBezTo>
                  <a:pt x="665019" y="383309"/>
                  <a:pt x="701964" y="228600"/>
                  <a:pt x="748146" y="163945"/>
                </a:cubicBezTo>
                <a:cubicBezTo>
                  <a:pt x="794328" y="99291"/>
                  <a:pt x="893618" y="0"/>
                  <a:pt x="914400" y="11545"/>
                </a:cubicBezTo>
                <a:cubicBezTo>
                  <a:pt x="935182" y="23090"/>
                  <a:pt x="847437" y="214744"/>
                  <a:pt x="872837" y="233217"/>
                </a:cubicBezTo>
                <a:cubicBezTo>
                  <a:pt x="898237" y="251690"/>
                  <a:pt x="1046018" y="103908"/>
                  <a:pt x="1066800" y="122381"/>
                </a:cubicBezTo>
                <a:cubicBezTo>
                  <a:pt x="1087582" y="140854"/>
                  <a:pt x="946728" y="302490"/>
                  <a:pt x="997528" y="344054"/>
                </a:cubicBezTo>
                <a:cubicBezTo>
                  <a:pt x="1048328" y="385618"/>
                  <a:pt x="1330036" y="350981"/>
                  <a:pt x="1371600" y="371763"/>
                </a:cubicBezTo>
                <a:cubicBezTo>
                  <a:pt x="1413164" y="392545"/>
                  <a:pt x="1186874" y="459509"/>
                  <a:pt x="1246910" y="468745"/>
                </a:cubicBezTo>
                <a:cubicBezTo>
                  <a:pt x="1306946" y="477981"/>
                  <a:pt x="1625601" y="443345"/>
                  <a:pt x="1731819" y="427181"/>
                </a:cubicBezTo>
                <a:cubicBezTo>
                  <a:pt x="1838037" y="411017"/>
                  <a:pt x="1826492" y="360218"/>
                  <a:pt x="1884219" y="371763"/>
                </a:cubicBezTo>
                <a:cubicBezTo>
                  <a:pt x="1941946" y="383308"/>
                  <a:pt x="2045855" y="477981"/>
                  <a:pt x="2078182" y="496454"/>
                </a:cubicBezTo>
                <a:cubicBezTo>
                  <a:pt x="2110509" y="514927"/>
                  <a:pt x="2094345" y="498763"/>
                  <a:pt x="2078182" y="482599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708920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/>
              <a:t>Б   рёза - </a:t>
            </a:r>
            <a:endParaRPr lang="ru-RU" sz="6000" b="1" i="1" dirty="0"/>
          </a:p>
        </p:txBody>
      </p:sp>
      <p:sp>
        <p:nvSpPr>
          <p:cNvPr id="3" name="Прямоугольник 2"/>
          <p:cNvSpPr/>
          <p:nvPr/>
        </p:nvSpPr>
        <p:spPr>
          <a:xfrm rot="1370436">
            <a:off x="2070916" y="2289907"/>
            <a:ext cx="168983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08920"/>
            <a:ext cx="5040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6000" b="1" i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285293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(</a:t>
            </a:r>
            <a:r>
              <a:rPr lang="ru-RU" sz="4800" b="1" i="1" dirty="0" err="1" smtClean="0"/>
              <a:t>бе-рё-за</a:t>
            </a:r>
            <a:r>
              <a:rPr lang="ru-RU" sz="4800" b="1" i="1" dirty="0" smtClean="0"/>
              <a:t>)</a:t>
            </a:r>
            <a:endParaRPr lang="ru-RU" sz="4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2780928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6 б.</a:t>
            </a:r>
            <a:endParaRPr lang="ru-RU" sz="4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2780928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6 </a:t>
            </a:r>
            <a:r>
              <a:rPr lang="ru-RU" sz="4800" b="1" i="1" dirty="0" err="1" smtClean="0"/>
              <a:t>зв</a:t>
            </a:r>
            <a:r>
              <a:rPr lang="ru-RU" sz="4800" b="1" i="1" dirty="0" smtClean="0"/>
              <a:t>.</a:t>
            </a:r>
            <a:endParaRPr lang="ru-RU" sz="48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22108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22108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22108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422108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422108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422108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4221088"/>
            <a:ext cx="576064" cy="5760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4221088"/>
            <a:ext cx="576064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4221088"/>
            <a:ext cx="576064" cy="5760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4221088"/>
            <a:ext cx="576064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4221088"/>
            <a:ext cx="576064" cy="57606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4221088"/>
            <a:ext cx="576064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7544" y="332656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/>
              <a:t>Сделай </a:t>
            </a:r>
            <a:r>
              <a:rPr lang="ru-RU" sz="4400" b="1" i="1" u="sng" dirty="0" err="1" smtClean="0"/>
              <a:t>звуко-буквенный</a:t>
            </a:r>
            <a:r>
              <a:rPr lang="ru-RU" sz="4400" b="1" i="1" u="sng" dirty="0" smtClean="0"/>
              <a:t> разбор</a:t>
            </a:r>
            <a:endParaRPr lang="ru-RU" sz="4400" b="1" i="1" u="sng" dirty="0"/>
          </a:p>
        </p:txBody>
      </p:sp>
      <p:pic>
        <p:nvPicPr>
          <p:cNvPr id="23" name="Picture 2" descr="C:\Documents and Settings\Таня\Рабочий стол\angel5.gif"/>
          <p:cNvPicPr>
            <a:picLocks noChangeAspect="1" noChangeArrowheads="1" noCrop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868144" y="3789040"/>
            <a:ext cx="2907947" cy="24482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3A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3A1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Сделанный из б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рёзы – …</a:t>
            </a:r>
          </a:p>
          <a:p>
            <a:endParaRPr lang="ru-RU" sz="4000" b="1" i="1" dirty="0" smtClean="0"/>
          </a:p>
          <a:p>
            <a:r>
              <a:rPr lang="ru-RU" sz="4000" b="1" i="1" dirty="0" smtClean="0"/>
              <a:t> Маленькая  б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рёза – …</a:t>
            </a:r>
            <a:endParaRPr lang="ru-RU" sz="32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3573016"/>
          <a:ext cx="6696744" cy="2304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2232248"/>
                <a:gridCol w="223224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err="1" smtClean="0">
                          <a:solidFill>
                            <a:schemeClr val="tx1"/>
                          </a:solidFill>
                        </a:rPr>
                        <a:t>бе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D99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err="1" smtClean="0">
                          <a:solidFill>
                            <a:schemeClr val="tx1"/>
                          </a:solidFill>
                        </a:rPr>
                        <a:t>зо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D99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err="1" smtClean="0">
                          <a:solidFill>
                            <a:schemeClr val="tx1"/>
                          </a:solidFill>
                        </a:rPr>
                        <a:t>ка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D99E8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рё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7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рёз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7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вый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7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483768" y="836712"/>
            <a:ext cx="4464496" cy="3744416"/>
            <a:chOff x="1619672" y="260648"/>
            <a:chExt cx="6120680" cy="52841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19672" y="260648"/>
              <a:ext cx="6120680" cy="52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email">
              <a:lum contrast="30000"/>
            </a:blip>
            <a:srcRect/>
            <a:stretch>
              <a:fillRect/>
            </a:stretch>
          </p:blipFill>
          <p:spPr bwMode="auto">
            <a:xfrm>
              <a:off x="2915816" y="4293096"/>
              <a:ext cx="1656184" cy="10889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444208" y="4293096"/>
              <a:ext cx="1008112" cy="10148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827584" y="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/>
              <a:t>Составь предложение</a:t>
            </a:r>
            <a:endParaRPr lang="ru-RU" sz="48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580526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растут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66124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7199784" y="5851629"/>
            <a:ext cx="1944216" cy="1006371"/>
            <a:chOff x="611560" y="4869160"/>
            <a:chExt cx="1944216" cy="1006371"/>
          </a:xfrm>
        </p:grpSpPr>
        <p:sp>
          <p:nvSpPr>
            <p:cNvPr id="14" name="TextBox 13"/>
            <p:cNvSpPr txBox="1"/>
            <p:nvPr/>
          </p:nvSpPr>
          <p:spPr>
            <a:xfrm>
              <a:off x="611560" y="4941168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err="1"/>
                <a:t>р</a:t>
              </a:r>
              <a:r>
                <a:rPr lang="ru-RU" sz="4000" b="1" dirty="0" smtClean="0"/>
                <a:t>   дом</a:t>
              </a:r>
              <a:endParaRPr lang="ru-RU" sz="40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99592" y="5229200"/>
              <a:ext cx="50392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99592" y="4869160"/>
              <a:ext cx="50392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79512" y="5661248"/>
            <a:ext cx="2627784" cy="1467455"/>
            <a:chOff x="251520" y="5851629"/>
            <a:chExt cx="2232248" cy="1467455"/>
          </a:xfrm>
        </p:grpSpPr>
        <p:sp>
          <p:nvSpPr>
            <p:cNvPr id="9" name="TextBox 8"/>
            <p:cNvSpPr txBox="1"/>
            <p:nvPr/>
          </p:nvSpPr>
          <p:spPr>
            <a:xfrm>
              <a:off x="251520" y="5995645"/>
              <a:ext cx="22322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/>
                <a:t>б</a:t>
              </a:r>
              <a:r>
                <a:rPr lang="ru-RU" sz="4000" b="1" dirty="0" smtClean="0"/>
                <a:t>   рёзами</a:t>
              </a:r>
              <a:endParaRPr lang="ru-RU" sz="40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9552" y="6211669"/>
              <a:ext cx="50392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39552" y="5851629"/>
              <a:ext cx="50392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771800" y="5707613"/>
            <a:ext cx="1728192" cy="1150387"/>
            <a:chOff x="2555776" y="5517232"/>
            <a:chExt cx="1728192" cy="115038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987824" y="6021288"/>
              <a:ext cx="50392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5776" y="5733256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err="1"/>
                <a:t>г</a:t>
              </a:r>
              <a:r>
                <a:rPr lang="ru-RU" sz="4000" b="1" dirty="0" err="1" smtClean="0"/>
                <a:t>р</a:t>
              </a:r>
              <a:r>
                <a:rPr lang="ru-RU" sz="4000" b="1" dirty="0" smtClean="0"/>
                <a:t>  бы</a:t>
              </a:r>
              <a:endParaRPr lang="ru-RU" sz="4000" b="1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987824" y="5517232"/>
              <a:ext cx="50392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95536" y="4437112"/>
            <a:ext cx="7992888" cy="1150387"/>
            <a:chOff x="395536" y="4437112"/>
            <a:chExt cx="7992888" cy="11503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395536" y="4581128"/>
              <a:ext cx="1944216" cy="1006371"/>
              <a:chOff x="611560" y="4869160"/>
              <a:chExt cx="1944216" cy="100637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11560" y="4941168"/>
                <a:ext cx="19442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/>
                  <a:t>Р</a:t>
                </a:r>
                <a:r>
                  <a:rPr lang="ru-RU" sz="4000" b="1" dirty="0" smtClean="0"/>
                  <a:t>   дом</a:t>
                </a:r>
                <a:endParaRPr lang="ru-RU" sz="4000" b="1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99592" y="5229200"/>
                <a:ext cx="503923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а</a:t>
                </a:r>
                <a:endParaRPr lang="ru-RU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899592" y="4869160"/>
                <a:ext cx="503923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я</a:t>
                </a:r>
                <a:endParaRPr lang="ru-RU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123728" y="4653136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с</a:t>
              </a:r>
              <a:endParaRPr lang="ru-RU" sz="4000" b="1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2627784" y="4509120"/>
              <a:ext cx="2520280" cy="1006371"/>
              <a:chOff x="-36512" y="5851629"/>
              <a:chExt cx="2520280" cy="100637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36512" y="5995645"/>
                <a:ext cx="2520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/>
                  <a:t>б</a:t>
                </a:r>
                <a:r>
                  <a:rPr lang="ru-RU" sz="4000" b="1" dirty="0" smtClean="0"/>
                  <a:t>   рёзами</a:t>
                </a:r>
                <a:endParaRPr lang="ru-RU" sz="4000" b="1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251520" y="6211669"/>
                <a:ext cx="503923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э</a:t>
                </a:r>
                <a:endParaRPr lang="ru-RU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251520" y="5851629"/>
                <a:ext cx="503923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е</a:t>
                </a:r>
                <a:endParaRPr lang="ru-RU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076056" y="4653136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растут</a:t>
              </a:r>
              <a:endParaRPr lang="ru-RU" sz="4000" b="1" dirty="0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6660232" y="4437112"/>
              <a:ext cx="1728192" cy="1150387"/>
              <a:chOff x="2555776" y="5517232"/>
              <a:chExt cx="1728192" cy="1150387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2987824" y="6021288"/>
                <a:ext cx="503923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cap="none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ы</a:t>
                </a:r>
                <a:endParaRPr lang="ru-RU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555776" y="5733256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err="1"/>
                  <a:t>г</a:t>
                </a:r>
                <a:r>
                  <a:rPr lang="ru-RU" sz="4000" b="1" dirty="0" err="1" smtClean="0"/>
                  <a:t>р</a:t>
                </a:r>
                <a:r>
                  <a:rPr lang="ru-RU" sz="4000" b="1" dirty="0" smtClean="0"/>
                  <a:t>  бы.</a:t>
                </a:r>
                <a:endParaRPr lang="ru-RU" sz="4000" b="1" dirty="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987824" y="5517232"/>
                <a:ext cx="503923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и</a:t>
                </a:r>
                <a:endParaRPr lang="ru-RU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80920" cy="61206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ru-RU" sz="80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Физминутка</a:t>
            </a:r>
            <a:endParaRPr lang="ru-RU" sz="80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101" name="Picture 5" descr="C:\Documents and Settings\Таня\Рабочий стол\642690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780928"/>
            <a:ext cx="397372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Documents and Settings\Admin\Рабочий стол\2012-12 (дек)\сканирование0001.jpg"/>
          <p:cNvPicPr/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779912" y="188640"/>
            <a:ext cx="489654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Таня\Рабочий стол\angel5.gif"/>
          <p:cNvPicPr>
            <a:picLocks noChangeAspect="1" noChangeArrowheads="1" noCrop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55576" y="332656"/>
            <a:ext cx="2376264" cy="200063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2708920"/>
            <a:ext cx="3563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Найди </a:t>
            </a:r>
          </a:p>
          <a:p>
            <a:pPr algn="ctr"/>
            <a:r>
              <a:rPr lang="ru-RU" sz="4400" b="1" i="1" dirty="0" smtClean="0"/>
              <a:t>слова с</a:t>
            </a:r>
          </a:p>
          <a:p>
            <a:pPr algn="ctr"/>
            <a:endParaRPr lang="ru-RU" sz="4400" b="1" i="1" dirty="0" smtClean="0"/>
          </a:p>
          <a:p>
            <a:pPr algn="ctr"/>
            <a:r>
              <a:rPr lang="ru-RU" sz="4400" b="1" i="1" dirty="0" smtClean="0"/>
              <a:t>согласными</a:t>
            </a:r>
            <a:endParaRPr lang="ru-RU" sz="4400" b="1" i="1" dirty="0"/>
          </a:p>
        </p:txBody>
      </p:sp>
      <p:sp>
        <p:nvSpPr>
          <p:cNvPr id="6" name="Овал 5"/>
          <p:cNvSpPr/>
          <p:nvPr/>
        </p:nvSpPr>
        <p:spPr>
          <a:xfrm>
            <a:off x="1547664" y="4149080"/>
            <a:ext cx="648072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32656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/>
              <a:t>19 д</a:t>
            </a:r>
            <a:r>
              <a:rPr lang="ru-RU" sz="6000" b="1" i="1" dirty="0" smtClean="0">
                <a:solidFill>
                  <a:srgbClr val="FF0000"/>
                </a:solidFill>
              </a:rPr>
              <a:t>е</a:t>
            </a:r>
            <a:r>
              <a:rPr lang="ru-RU" sz="6000" b="1" i="1" dirty="0" smtClean="0"/>
              <a:t>к</a:t>
            </a:r>
            <a:r>
              <a:rPr lang="ru-RU" sz="6000" b="1" i="1" dirty="0" smtClean="0">
                <a:solidFill>
                  <a:srgbClr val="FF0000"/>
                </a:solidFill>
              </a:rPr>
              <a:t>а</a:t>
            </a:r>
            <a:r>
              <a:rPr lang="ru-RU" sz="6000" b="1" i="1" dirty="0" smtClean="0"/>
              <a:t>бря</a:t>
            </a:r>
            <a:r>
              <a:rPr lang="ru-RU" sz="6000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6000" b="1" i="1" dirty="0" smtClean="0"/>
              <a:t>В кла</a:t>
            </a:r>
            <a:r>
              <a:rPr lang="ru-RU" sz="6000" b="1" i="1" dirty="0" smtClean="0">
                <a:solidFill>
                  <a:srgbClr val="FF0000"/>
                </a:solidFill>
              </a:rPr>
              <a:t>сс</a:t>
            </a:r>
            <a:r>
              <a:rPr lang="ru-RU" sz="6000" b="1" i="1" dirty="0" smtClean="0"/>
              <a:t>е</a:t>
            </a:r>
            <a:r>
              <a:rPr lang="ru-RU" sz="6000" b="1" i="1" dirty="0" smtClean="0">
                <a:solidFill>
                  <a:srgbClr val="FF0000"/>
                </a:solidFill>
              </a:rPr>
              <a:t>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Таня\Рабочий стол\angel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132856"/>
            <a:ext cx="5255518" cy="442474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7624" y="1916832"/>
            <a:ext cx="1656184" cy="16561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47864" y="2348880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и, е, ё, </a:t>
            </a:r>
            <a:r>
              <a:rPr lang="ru-RU" sz="8000" b="1" dirty="0" err="1" smtClean="0">
                <a:solidFill>
                  <a:srgbClr val="FF0000"/>
                </a:solidFill>
              </a:rPr>
              <a:t>ю</a:t>
            </a:r>
            <a:r>
              <a:rPr lang="ru-RU" sz="8000" b="1" dirty="0" smtClean="0">
                <a:solidFill>
                  <a:srgbClr val="FF0000"/>
                </a:solidFill>
              </a:rPr>
              <a:t>, я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87624" y="4221088"/>
            <a:ext cx="1656184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4653136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ы, э, о, у, 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3265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u="sng" dirty="0" smtClean="0"/>
              <a:t>Расскажи правило</a:t>
            </a:r>
            <a:endParaRPr lang="ru-RU" sz="6000" i="1" u="sng" dirty="0"/>
          </a:p>
        </p:txBody>
      </p:sp>
      <p:pic>
        <p:nvPicPr>
          <p:cNvPr id="8" name="Picture 2" descr="C:\Documents and Settings\Таня\Рабочий стол\angel5.gif"/>
          <p:cNvPicPr>
            <a:picLocks noChangeAspect="1" noChangeArrowheads="1" noCrop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020272" y="332656"/>
            <a:ext cx="1863097" cy="15685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76470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/>
              <a:t>Домашнее задание</a:t>
            </a:r>
            <a:endParaRPr lang="ru-RU" sz="4000" b="1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97440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Вставь нужный слог, чтобы получились слова. Запиши слова в тетрадь. 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prstClr val="black"/>
                </a:solidFill>
                <a:latin typeface="Arial" pitchFamily="34" charset="0"/>
              </a:rPr>
              <a:t>ЛУ  или ЛЮ</a:t>
            </a:r>
            <a:endParaRPr lang="ru-RU" b="1" i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>.. </a:t>
            </a:r>
            <a:r>
              <a:rPr lang="ru-RU" sz="3200" dirty="0" err="1" smtClean="0">
                <a:solidFill>
                  <a:prstClr val="black"/>
                </a:solidFill>
                <a:latin typeface="Arial" pitchFamily="34" charset="0"/>
              </a:rPr>
              <a:t>ди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>, .. </a:t>
            </a:r>
            <a:r>
              <a:rPr lang="ru-RU" sz="3200" dirty="0" err="1" smtClean="0">
                <a:solidFill>
                  <a:prstClr val="black"/>
                </a:solidFill>
                <a:latin typeface="Arial" pitchFamily="34" charset="0"/>
              </a:rPr>
              <a:t>чи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>, .. </a:t>
            </a:r>
            <a:r>
              <a:rPr lang="ru-RU" sz="3200" dirty="0" err="1" smtClean="0">
                <a:solidFill>
                  <a:prstClr val="black"/>
                </a:solidFill>
                <a:latin typeface="Arial" pitchFamily="34" charset="0"/>
              </a:rPr>
              <a:t>стра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>, ко..</a:t>
            </a:r>
            <a:r>
              <a:rPr lang="ru-RU" sz="3200" dirty="0" err="1" smtClean="0">
                <a:solidFill>
                  <a:prstClr val="black"/>
                </a:solidFill>
                <a:latin typeface="Arial" pitchFamily="34" charset="0"/>
              </a:rPr>
              <a:t>чка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>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prstClr val="black"/>
                </a:solidFill>
                <a:latin typeface="Arial" pitchFamily="34" charset="0"/>
              </a:rPr>
              <a:t>РА или РЯ</a:t>
            </a:r>
            <a:endParaRPr lang="ru-RU" b="1" i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>Мо .. </a:t>
            </a:r>
            <a:r>
              <a:rPr lang="ru-RU" sz="3200" dirty="0" err="1" smtClean="0">
                <a:solidFill>
                  <a:prstClr val="black"/>
                </a:solidFill>
                <a:latin typeface="Arial" pitchFamily="34" charset="0"/>
              </a:rPr>
              <a:t>ки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>, .. дом, .. </a:t>
            </a:r>
            <a:r>
              <a:rPr lang="ru-RU" sz="3200" dirty="0" err="1" smtClean="0">
                <a:solidFill>
                  <a:prstClr val="black"/>
                </a:solidFill>
                <a:latin typeface="Arial" pitchFamily="34" charset="0"/>
              </a:rPr>
              <a:t>з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</a:rPr>
              <a:t>, ко..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Таня\Рабочий стол\angel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5255518" cy="442474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290" name="Picture 2" descr="D:\Темы\Праздник\GIFTBOX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933056"/>
            <a:ext cx="2765316" cy="2160240"/>
          </a:xfrm>
          <a:prstGeom prst="rect">
            <a:avLst/>
          </a:prstGeom>
          <a:noFill/>
        </p:spPr>
      </p:pic>
      <p:pic>
        <p:nvPicPr>
          <p:cNvPr id="12291" name="Picture 3" descr="C:\Documents and Settings\Таня\Рабочий стол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2520280" cy="2571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Используемые источники</a:t>
            </a:r>
            <a:r>
              <a:rPr lang="ru-RU" sz="4400" b="1" dirty="0" smtClean="0"/>
              <a:t>: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http://www.freecomputerwallpap…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2587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en-US" dirty="0" smtClean="0"/>
              <a:t>http://vk.com/letovlesy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375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http://palettelife.ru/belaya-beryoza/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13285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http://sadoved.com/decor/listvennie-derevia/bereza/3271-energetika-berezy.html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492896"/>
            <a:ext cx="3677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http://valentina-panina.ru/text/170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852936"/>
            <a:ext cx="373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http://gazlighters.wmsite.ru/zontiki/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212976"/>
            <a:ext cx="4023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http://sport-ekotex.ru/good13456.html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573016"/>
            <a:ext cx="393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http://detirisuyut.ru/risunki-volki.html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9330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http://paradox.by/shop/bejjsbolki/kepka-s-kozyrkom-art5804404/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2930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http://www.terso1.ru/post/5917?_comments_page=2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65313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http://poxe.ru/other/1166325288-pro-djatlapoznavatelno.html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01317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http://apxiv.ucoz.ru/photo/illjustracii/veshhi/frukt_vishnja/29-0-884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Таня\Рабочий стол\Widescreen_Forest_00469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Таня\Рабочий стол\Новая папка\55377530_domik83.png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971600" y="404664"/>
            <a:ext cx="2929520" cy="2016224"/>
          </a:xfrm>
          <a:prstGeom prst="rect">
            <a:avLst/>
          </a:prstGeom>
          <a:noFill/>
        </p:spPr>
      </p:pic>
      <p:pic>
        <p:nvPicPr>
          <p:cNvPr id="1027" name="Picture 3" descr="C:\Documents and Settings\Таня\Рабочий стол\i.jpe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292080" y="404664"/>
            <a:ext cx="2973507" cy="1944216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2366819" y="2322945"/>
            <a:ext cx="1687945" cy="3066473"/>
          </a:xfrm>
          <a:custGeom>
            <a:avLst/>
            <a:gdLst>
              <a:gd name="connsiteX0" fmla="*/ 1554017 w 1687945"/>
              <a:gd name="connsiteY0" fmla="*/ 3066473 h 3066473"/>
              <a:gd name="connsiteX1" fmla="*/ 1540163 w 1687945"/>
              <a:gd name="connsiteY1" fmla="*/ 2068946 h 3066473"/>
              <a:gd name="connsiteX2" fmla="*/ 667326 w 1687945"/>
              <a:gd name="connsiteY2" fmla="*/ 1639455 h 3066473"/>
              <a:gd name="connsiteX3" fmla="*/ 85436 w 1687945"/>
              <a:gd name="connsiteY3" fmla="*/ 1182255 h 3066473"/>
              <a:gd name="connsiteX4" fmla="*/ 154708 w 1687945"/>
              <a:gd name="connsiteY4" fmla="*/ 600364 h 3066473"/>
              <a:gd name="connsiteX5" fmla="*/ 362526 w 1687945"/>
              <a:gd name="connsiteY5" fmla="*/ 323273 h 3066473"/>
              <a:gd name="connsiteX6" fmla="*/ 210126 w 1687945"/>
              <a:gd name="connsiteY6" fmla="*/ 46182 h 3066473"/>
              <a:gd name="connsiteX7" fmla="*/ 196272 w 1687945"/>
              <a:gd name="connsiteY7" fmla="*/ 46182 h 306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7945" h="3066473">
                <a:moveTo>
                  <a:pt x="1554017" y="3066473"/>
                </a:moveTo>
                <a:cubicBezTo>
                  <a:pt x="1620981" y="2686627"/>
                  <a:pt x="1687945" y="2306782"/>
                  <a:pt x="1540163" y="2068946"/>
                </a:cubicBezTo>
                <a:cubicBezTo>
                  <a:pt x="1392381" y="1831110"/>
                  <a:pt x="909781" y="1787237"/>
                  <a:pt x="667326" y="1639455"/>
                </a:cubicBezTo>
                <a:cubicBezTo>
                  <a:pt x="424872" y="1491673"/>
                  <a:pt x="170872" y="1355437"/>
                  <a:pt x="85436" y="1182255"/>
                </a:cubicBezTo>
                <a:cubicBezTo>
                  <a:pt x="0" y="1009073"/>
                  <a:pt x="108526" y="743528"/>
                  <a:pt x="154708" y="600364"/>
                </a:cubicBezTo>
                <a:cubicBezTo>
                  <a:pt x="200890" y="457200"/>
                  <a:pt x="353290" y="415637"/>
                  <a:pt x="362526" y="323273"/>
                </a:cubicBezTo>
                <a:cubicBezTo>
                  <a:pt x="371762" y="230909"/>
                  <a:pt x="237835" y="92364"/>
                  <a:pt x="210126" y="46182"/>
                </a:cubicBezTo>
                <a:cubicBezTo>
                  <a:pt x="182417" y="0"/>
                  <a:pt x="189344" y="23091"/>
                  <a:pt x="196272" y="46182"/>
                </a:cubicBezTo>
              </a:path>
            </a:pathLst>
          </a:cu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041073" y="2117436"/>
            <a:ext cx="3087254" cy="2274455"/>
          </a:xfrm>
          <a:custGeom>
            <a:avLst/>
            <a:gdLst>
              <a:gd name="connsiteX0" fmla="*/ 76200 w 3087254"/>
              <a:gd name="connsiteY0" fmla="*/ 251691 h 2274455"/>
              <a:gd name="connsiteX1" fmla="*/ 284018 w 3087254"/>
              <a:gd name="connsiteY1" fmla="*/ 514928 h 2274455"/>
              <a:gd name="connsiteX2" fmla="*/ 6927 w 3087254"/>
              <a:gd name="connsiteY2" fmla="*/ 1013691 h 2274455"/>
              <a:gd name="connsiteX3" fmla="*/ 242454 w 3087254"/>
              <a:gd name="connsiteY3" fmla="*/ 1387764 h 2274455"/>
              <a:gd name="connsiteX4" fmla="*/ 782782 w 3087254"/>
              <a:gd name="connsiteY4" fmla="*/ 1512455 h 2274455"/>
              <a:gd name="connsiteX5" fmla="*/ 1129145 w 3087254"/>
              <a:gd name="connsiteY5" fmla="*/ 1664855 h 2274455"/>
              <a:gd name="connsiteX6" fmla="*/ 1683327 w 3087254"/>
              <a:gd name="connsiteY6" fmla="*/ 2246746 h 2274455"/>
              <a:gd name="connsiteX7" fmla="*/ 2001982 w 3087254"/>
              <a:gd name="connsiteY7" fmla="*/ 1831109 h 2274455"/>
              <a:gd name="connsiteX8" fmla="*/ 2680854 w 3087254"/>
              <a:gd name="connsiteY8" fmla="*/ 1637146 h 2274455"/>
              <a:gd name="connsiteX9" fmla="*/ 2999509 w 3087254"/>
              <a:gd name="connsiteY9" fmla="*/ 1179946 h 2274455"/>
              <a:gd name="connsiteX10" fmla="*/ 2999509 w 3087254"/>
              <a:gd name="connsiteY10" fmla="*/ 1124528 h 2274455"/>
              <a:gd name="connsiteX11" fmla="*/ 2999509 w 3087254"/>
              <a:gd name="connsiteY11" fmla="*/ 1124528 h 2274455"/>
              <a:gd name="connsiteX12" fmla="*/ 3013363 w 3087254"/>
              <a:gd name="connsiteY12" fmla="*/ 1124528 h 2274455"/>
              <a:gd name="connsiteX13" fmla="*/ 2556163 w 3087254"/>
              <a:gd name="connsiteY13" fmla="*/ 819728 h 2274455"/>
              <a:gd name="connsiteX14" fmla="*/ 2542309 w 3087254"/>
              <a:gd name="connsiteY14" fmla="*/ 473364 h 2274455"/>
              <a:gd name="connsiteX15" fmla="*/ 2791691 w 3087254"/>
              <a:gd name="connsiteY15" fmla="*/ 71582 h 2274455"/>
              <a:gd name="connsiteX16" fmla="*/ 2777836 w 3087254"/>
              <a:gd name="connsiteY16" fmla="*/ 43873 h 227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7254" h="2274455">
                <a:moveTo>
                  <a:pt x="76200" y="251691"/>
                </a:moveTo>
                <a:cubicBezTo>
                  <a:pt x="185882" y="319809"/>
                  <a:pt x="295564" y="387928"/>
                  <a:pt x="284018" y="514928"/>
                </a:cubicBezTo>
                <a:cubicBezTo>
                  <a:pt x="272472" y="641928"/>
                  <a:pt x="13854" y="868218"/>
                  <a:pt x="6927" y="1013691"/>
                </a:cubicBezTo>
                <a:cubicBezTo>
                  <a:pt x="0" y="1159164"/>
                  <a:pt x="113145" y="1304637"/>
                  <a:pt x="242454" y="1387764"/>
                </a:cubicBezTo>
                <a:cubicBezTo>
                  <a:pt x="371763" y="1470891"/>
                  <a:pt x="635000" y="1466273"/>
                  <a:pt x="782782" y="1512455"/>
                </a:cubicBezTo>
                <a:cubicBezTo>
                  <a:pt x="930564" y="1558637"/>
                  <a:pt x="979054" y="1542473"/>
                  <a:pt x="1129145" y="1664855"/>
                </a:cubicBezTo>
                <a:cubicBezTo>
                  <a:pt x="1279236" y="1787237"/>
                  <a:pt x="1537854" y="2219037"/>
                  <a:pt x="1683327" y="2246746"/>
                </a:cubicBezTo>
                <a:cubicBezTo>
                  <a:pt x="1828800" y="2274455"/>
                  <a:pt x="1835728" y="1932709"/>
                  <a:pt x="2001982" y="1831109"/>
                </a:cubicBezTo>
                <a:cubicBezTo>
                  <a:pt x="2168237" y="1729509"/>
                  <a:pt x="2514600" y="1745673"/>
                  <a:pt x="2680854" y="1637146"/>
                </a:cubicBezTo>
                <a:cubicBezTo>
                  <a:pt x="2847108" y="1528619"/>
                  <a:pt x="2946400" y="1265382"/>
                  <a:pt x="2999509" y="1179946"/>
                </a:cubicBezTo>
                <a:cubicBezTo>
                  <a:pt x="3052618" y="1094510"/>
                  <a:pt x="2999509" y="1124528"/>
                  <a:pt x="2999509" y="1124528"/>
                </a:cubicBezTo>
                <a:lnTo>
                  <a:pt x="2999509" y="1124528"/>
                </a:lnTo>
                <a:cubicBezTo>
                  <a:pt x="3001818" y="1124528"/>
                  <a:pt x="3087254" y="1175328"/>
                  <a:pt x="3013363" y="1124528"/>
                </a:cubicBezTo>
                <a:cubicBezTo>
                  <a:pt x="2939472" y="1073728"/>
                  <a:pt x="2634672" y="928255"/>
                  <a:pt x="2556163" y="819728"/>
                </a:cubicBezTo>
                <a:cubicBezTo>
                  <a:pt x="2477654" y="711201"/>
                  <a:pt x="2503054" y="598055"/>
                  <a:pt x="2542309" y="473364"/>
                </a:cubicBezTo>
                <a:cubicBezTo>
                  <a:pt x="2581564" y="348673"/>
                  <a:pt x="2752437" y="143164"/>
                  <a:pt x="2791691" y="71582"/>
                </a:cubicBezTo>
                <a:cubicBezTo>
                  <a:pt x="2830946" y="0"/>
                  <a:pt x="2804391" y="21936"/>
                  <a:pt x="2777836" y="43873"/>
                </a:cubicBezTo>
              </a:path>
            </a:pathLst>
          </a:cu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292080" y="2204864"/>
            <a:ext cx="1411034" cy="3168352"/>
          </a:xfrm>
          <a:custGeom>
            <a:avLst/>
            <a:gdLst>
              <a:gd name="connsiteX0" fmla="*/ 1173019 w 1771074"/>
              <a:gd name="connsiteY0" fmla="*/ 0 h 3602182"/>
              <a:gd name="connsiteX1" fmla="*/ 1062182 w 1771074"/>
              <a:gd name="connsiteY1" fmla="*/ 429491 h 3602182"/>
              <a:gd name="connsiteX2" fmla="*/ 1283855 w 1771074"/>
              <a:gd name="connsiteY2" fmla="*/ 831273 h 3602182"/>
              <a:gd name="connsiteX3" fmla="*/ 1754910 w 1771074"/>
              <a:gd name="connsiteY3" fmla="*/ 1108364 h 3602182"/>
              <a:gd name="connsiteX4" fmla="*/ 1186873 w 1771074"/>
              <a:gd name="connsiteY4" fmla="*/ 1870364 h 3602182"/>
              <a:gd name="connsiteX5" fmla="*/ 577273 w 1771074"/>
              <a:gd name="connsiteY5" fmla="*/ 2202873 h 3602182"/>
              <a:gd name="connsiteX6" fmla="*/ 147782 w 1771074"/>
              <a:gd name="connsiteY6" fmla="*/ 2770909 h 3602182"/>
              <a:gd name="connsiteX7" fmla="*/ 23091 w 1771074"/>
              <a:gd name="connsiteY7" fmla="*/ 3477491 h 3602182"/>
              <a:gd name="connsiteX8" fmla="*/ 9237 w 1771074"/>
              <a:gd name="connsiteY8" fmla="*/ 3519055 h 3602182"/>
              <a:gd name="connsiteX9" fmla="*/ 9237 w 1771074"/>
              <a:gd name="connsiteY9" fmla="*/ 3505200 h 360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074" h="3602182">
                <a:moveTo>
                  <a:pt x="1173019" y="0"/>
                </a:moveTo>
                <a:cubicBezTo>
                  <a:pt x="1108364" y="145473"/>
                  <a:pt x="1043709" y="290946"/>
                  <a:pt x="1062182" y="429491"/>
                </a:cubicBezTo>
                <a:cubicBezTo>
                  <a:pt x="1080655" y="568036"/>
                  <a:pt x="1168400" y="718128"/>
                  <a:pt x="1283855" y="831273"/>
                </a:cubicBezTo>
                <a:cubicBezTo>
                  <a:pt x="1399310" y="944418"/>
                  <a:pt x="1771074" y="935182"/>
                  <a:pt x="1754910" y="1108364"/>
                </a:cubicBezTo>
                <a:cubicBezTo>
                  <a:pt x="1738746" y="1281546"/>
                  <a:pt x="1383146" y="1687946"/>
                  <a:pt x="1186873" y="1870364"/>
                </a:cubicBezTo>
                <a:cubicBezTo>
                  <a:pt x="990600" y="2052782"/>
                  <a:pt x="750455" y="2052782"/>
                  <a:pt x="577273" y="2202873"/>
                </a:cubicBezTo>
                <a:cubicBezTo>
                  <a:pt x="404091" y="2352964"/>
                  <a:pt x="240146" y="2558473"/>
                  <a:pt x="147782" y="2770909"/>
                </a:cubicBezTo>
                <a:cubicBezTo>
                  <a:pt x="55418" y="2983345"/>
                  <a:pt x="46182" y="3352800"/>
                  <a:pt x="23091" y="3477491"/>
                </a:cubicBezTo>
                <a:cubicBezTo>
                  <a:pt x="0" y="3602182"/>
                  <a:pt x="11546" y="3514437"/>
                  <a:pt x="9237" y="3519055"/>
                </a:cubicBezTo>
                <a:cubicBezTo>
                  <a:pt x="6928" y="3523673"/>
                  <a:pt x="9237" y="3505200"/>
                  <a:pt x="9237" y="3505200"/>
                </a:cubicBezTo>
              </a:path>
            </a:pathLst>
          </a:cu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508518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лес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544522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сон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602700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люк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602700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мёд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602700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ряд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515719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сыр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544522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мак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551723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рис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501317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дуб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" name="Picture 2" descr="C:\Documents and Settings\Таня\Рабочий стол\angel5.gif"/>
          <p:cNvPicPr>
            <a:picLocks noChangeAspect="1" noChangeArrowheads="1" noCrop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3851920" y="2348880"/>
            <a:ext cx="1593581" cy="13416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7624" y="1916832"/>
            <a:ext cx="1656184" cy="16561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47864" y="2348880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и, е, ё, </a:t>
            </a:r>
            <a:r>
              <a:rPr lang="ru-RU" sz="8000" b="1" dirty="0" err="1" smtClean="0">
                <a:solidFill>
                  <a:srgbClr val="FF0000"/>
                </a:solidFill>
              </a:rPr>
              <a:t>ю</a:t>
            </a:r>
            <a:r>
              <a:rPr lang="ru-RU" sz="8000" b="1" dirty="0" smtClean="0">
                <a:solidFill>
                  <a:srgbClr val="FF0000"/>
                </a:solidFill>
              </a:rPr>
              <a:t>, я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87624" y="4221088"/>
            <a:ext cx="1656184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4653136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ы, э, о, у, 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3265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u="sng" dirty="0" smtClean="0"/>
              <a:t>Расскажи правило</a:t>
            </a:r>
            <a:endParaRPr lang="ru-RU" sz="6000" i="1" u="sng" dirty="0"/>
          </a:p>
        </p:txBody>
      </p:sp>
      <p:pic>
        <p:nvPicPr>
          <p:cNvPr id="8" name="Picture 2" descr="C:\Documents and Settings\Таня\Рабочий стол\angel5.gif"/>
          <p:cNvPicPr>
            <a:picLocks noChangeAspect="1" noChangeArrowheads="1" noCrop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092280" y="548680"/>
            <a:ext cx="1863097" cy="15685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72816"/>
            <a:ext cx="6624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м</a:t>
            </a:r>
            <a:r>
              <a:rPr lang="ru-RU" sz="5400" dirty="0" smtClean="0"/>
              <a:t>ы      </a:t>
            </a:r>
            <a:r>
              <a:rPr lang="ru-RU" sz="5400" dirty="0" err="1" smtClean="0"/>
              <a:t>ку</a:t>
            </a:r>
            <a:r>
              <a:rPr lang="ru-RU" sz="5400" dirty="0" smtClean="0"/>
              <a:t>      ля      </a:t>
            </a:r>
            <a:r>
              <a:rPr lang="ru-RU" sz="5400" dirty="0" err="1" smtClean="0"/>
              <a:t>ро</a:t>
            </a:r>
            <a:r>
              <a:rPr lang="ru-RU" sz="5400" dirty="0" smtClean="0"/>
              <a:t>  </a:t>
            </a:r>
          </a:p>
          <a:p>
            <a:pPr algn="ctr"/>
            <a:endParaRPr lang="ru-RU" sz="5400" dirty="0"/>
          </a:p>
          <a:p>
            <a:pPr algn="ctr"/>
            <a:r>
              <a:rPr lang="ru-RU" sz="5400" dirty="0" smtClean="0"/>
              <a:t>нё </a:t>
            </a:r>
          </a:p>
          <a:p>
            <a:pPr algn="ctr"/>
            <a:r>
              <a:rPr lang="ru-RU" sz="5400" dirty="0" smtClean="0"/>
              <a:t>    </a:t>
            </a:r>
          </a:p>
          <a:p>
            <a:pPr algn="ctr"/>
            <a:r>
              <a:rPr lang="ru-RU" sz="5400" dirty="0" err="1" smtClean="0"/>
              <a:t>зе</a:t>
            </a:r>
            <a:r>
              <a:rPr lang="ru-RU" sz="5400" dirty="0" smtClean="0"/>
              <a:t>      ба      </a:t>
            </a:r>
            <a:r>
              <a:rPr lang="ru-RU" sz="5400" dirty="0" err="1" smtClean="0"/>
              <a:t>сю</a:t>
            </a:r>
            <a:r>
              <a:rPr lang="ru-RU" sz="5400" dirty="0" smtClean="0"/>
              <a:t>     </a:t>
            </a:r>
            <a:r>
              <a:rPr lang="ru-RU" sz="5400" dirty="0" err="1" smtClean="0"/>
              <a:t>ви</a:t>
            </a:r>
            <a:endParaRPr lang="ru-RU" sz="5400" dirty="0"/>
          </a:p>
        </p:txBody>
      </p:sp>
      <p:sp>
        <p:nvSpPr>
          <p:cNvPr id="3" name="Полилиния 2"/>
          <p:cNvSpPr/>
          <p:nvPr/>
        </p:nvSpPr>
        <p:spPr>
          <a:xfrm>
            <a:off x="1182255" y="1306946"/>
            <a:ext cx="1722582" cy="1558635"/>
          </a:xfrm>
          <a:custGeom>
            <a:avLst/>
            <a:gdLst>
              <a:gd name="connsiteX0" fmla="*/ 286327 w 1722582"/>
              <a:gd name="connsiteY0" fmla="*/ 757381 h 1558635"/>
              <a:gd name="connsiteX1" fmla="*/ 1450109 w 1722582"/>
              <a:gd name="connsiteY1" fmla="*/ 78509 h 1558635"/>
              <a:gd name="connsiteX2" fmla="*/ 50800 w 1722582"/>
              <a:gd name="connsiteY2" fmla="*/ 1228436 h 1558635"/>
              <a:gd name="connsiteX3" fmla="*/ 1145309 w 1722582"/>
              <a:gd name="connsiteY3" fmla="*/ 563418 h 1558635"/>
              <a:gd name="connsiteX4" fmla="*/ 300181 w 1722582"/>
              <a:gd name="connsiteY4" fmla="*/ 1325418 h 1558635"/>
              <a:gd name="connsiteX5" fmla="*/ 1477818 w 1722582"/>
              <a:gd name="connsiteY5" fmla="*/ 480290 h 1558635"/>
              <a:gd name="connsiteX6" fmla="*/ 369454 w 1722582"/>
              <a:gd name="connsiteY6" fmla="*/ 1436254 h 1558635"/>
              <a:gd name="connsiteX7" fmla="*/ 1505527 w 1722582"/>
              <a:gd name="connsiteY7" fmla="*/ 701963 h 1558635"/>
              <a:gd name="connsiteX8" fmla="*/ 674254 w 1722582"/>
              <a:gd name="connsiteY8" fmla="*/ 1408545 h 1558635"/>
              <a:gd name="connsiteX9" fmla="*/ 1671781 w 1722582"/>
              <a:gd name="connsiteY9" fmla="*/ 729672 h 1558635"/>
              <a:gd name="connsiteX10" fmla="*/ 868218 w 1722582"/>
              <a:gd name="connsiteY10" fmla="*/ 1519381 h 1558635"/>
              <a:gd name="connsiteX11" fmla="*/ 1630218 w 1722582"/>
              <a:gd name="connsiteY11" fmla="*/ 965199 h 1558635"/>
              <a:gd name="connsiteX12" fmla="*/ 1422400 w 1722582"/>
              <a:gd name="connsiteY12" fmla="*/ 1311563 h 1558635"/>
              <a:gd name="connsiteX13" fmla="*/ 1380836 w 1722582"/>
              <a:gd name="connsiteY13" fmla="*/ 1339272 h 155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2582" h="1558635">
                <a:moveTo>
                  <a:pt x="286327" y="757381"/>
                </a:moveTo>
                <a:cubicBezTo>
                  <a:pt x="887845" y="378690"/>
                  <a:pt x="1489363" y="0"/>
                  <a:pt x="1450109" y="78509"/>
                </a:cubicBezTo>
                <a:cubicBezTo>
                  <a:pt x="1410855" y="157018"/>
                  <a:pt x="101600" y="1147618"/>
                  <a:pt x="50800" y="1228436"/>
                </a:cubicBezTo>
                <a:cubicBezTo>
                  <a:pt x="0" y="1309254"/>
                  <a:pt x="1103746" y="547254"/>
                  <a:pt x="1145309" y="563418"/>
                </a:cubicBezTo>
                <a:cubicBezTo>
                  <a:pt x="1186872" y="579582"/>
                  <a:pt x="244763" y="1339273"/>
                  <a:pt x="300181" y="1325418"/>
                </a:cubicBezTo>
                <a:cubicBezTo>
                  <a:pt x="355599" y="1311563"/>
                  <a:pt x="1466273" y="461817"/>
                  <a:pt x="1477818" y="480290"/>
                </a:cubicBezTo>
                <a:cubicBezTo>
                  <a:pt x="1489363" y="498763"/>
                  <a:pt x="364836" y="1399309"/>
                  <a:pt x="369454" y="1436254"/>
                </a:cubicBezTo>
                <a:cubicBezTo>
                  <a:pt x="374072" y="1473199"/>
                  <a:pt x="1454727" y="706581"/>
                  <a:pt x="1505527" y="701963"/>
                </a:cubicBezTo>
                <a:cubicBezTo>
                  <a:pt x="1556327" y="697345"/>
                  <a:pt x="646545" y="1403927"/>
                  <a:pt x="674254" y="1408545"/>
                </a:cubicBezTo>
                <a:cubicBezTo>
                  <a:pt x="701963" y="1413163"/>
                  <a:pt x="1639454" y="711199"/>
                  <a:pt x="1671781" y="729672"/>
                </a:cubicBezTo>
                <a:cubicBezTo>
                  <a:pt x="1704108" y="748145"/>
                  <a:pt x="875145" y="1480127"/>
                  <a:pt x="868218" y="1519381"/>
                </a:cubicBezTo>
                <a:cubicBezTo>
                  <a:pt x="861291" y="1558635"/>
                  <a:pt x="1537854" y="999835"/>
                  <a:pt x="1630218" y="965199"/>
                </a:cubicBezTo>
                <a:cubicBezTo>
                  <a:pt x="1722582" y="930563"/>
                  <a:pt x="1463964" y="1249218"/>
                  <a:pt x="1422400" y="1311563"/>
                </a:cubicBezTo>
                <a:cubicBezTo>
                  <a:pt x="1380836" y="1373908"/>
                  <a:pt x="1380836" y="1356590"/>
                  <a:pt x="1380836" y="1339272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187080" y="1916832"/>
            <a:ext cx="648072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428256" y="1988840"/>
            <a:ext cx="711696" cy="728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403104" y="1844824"/>
            <a:ext cx="847328" cy="8808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733056" y="2060848"/>
            <a:ext cx="838944" cy="961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885456" y="2204864"/>
            <a:ext cx="902568" cy="9696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428256" y="2564904"/>
            <a:ext cx="855712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491880" y="1988840"/>
            <a:ext cx="847328" cy="8808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835152" y="1844824"/>
            <a:ext cx="7200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619128" y="1772816"/>
            <a:ext cx="177552" cy="14016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59088" y="1844824"/>
            <a:ext cx="689992" cy="1482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339480" y="1916832"/>
            <a:ext cx="351656" cy="8004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 rot="15550574">
            <a:off x="4421878" y="1697781"/>
            <a:ext cx="1722582" cy="1558635"/>
          </a:xfrm>
          <a:custGeom>
            <a:avLst/>
            <a:gdLst>
              <a:gd name="connsiteX0" fmla="*/ 286327 w 1722582"/>
              <a:gd name="connsiteY0" fmla="*/ 757381 h 1558635"/>
              <a:gd name="connsiteX1" fmla="*/ 1450109 w 1722582"/>
              <a:gd name="connsiteY1" fmla="*/ 78509 h 1558635"/>
              <a:gd name="connsiteX2" fmla="*/ 50800 w 1722582"/>
              <a:gd name="connsiteY2" fmla="*/ 1228436 h 1558635"/>
              <a:gd name="connsiteX3" fmla="*/ 1145309 w 1722582"/>
              <a:gd name="connsiteY3" fmla="*/ 563418 h 1558635"/>
              <a:gd name="connsiteX4" fmla="*/ 300181 w 1722582"/>
              <a:gd name="connsiteY4" fmla="*/ 1325418 h 1558635"/>
              <a:gd name="connsiteX5" fmla="*/ 1477818 w 1722582"/>
              <a:gd name="connsiteY5" fmla="*/ 480290 h 1558635"/>
              <a:gd name="connsiteX6" fmla="*/ 369454 w 1722582"/>
              <a:gd name="connsiteY6" fmla="*/ 1436254 h 1558635"/>
              <a:gd name="connsiteX7" fmla="*/ 1505527 w 1722582"/>
              <a:gd name="connsiteY7" fmla="*/ 701963 h 1558635"/>
              <a:gd name="connsiteX8" fmla="*/ 674254 w 1722582"/>
              <a:gd name="connsiteY8" fmla="*/ 1408545 h 1558635"/>
              <a:gd name="connsiteX9" fmla="*/ 1671781 w 1722582"/>
              <a:gd name="connsiteY9" fmla="*/ 729672 h 1558635"/>
              <a:gd name="connsiteX10" fmla="*/ 868218 w 1722582"/>
              <a:gd name="connsiteY10" fmla="*/ 1519381 h 1558635"/>
              <a:gd name="connsiteX11" fmla="*/ 1630218 w 1722582"/>
              <a:gd name="connsiteY11" fmla="*/ 965199 h 1558635"/>
              <a:gd name="connsiteX12" fmla="*/ 1422400 w 1722582"/>
              <a:gd name="connsiteY12" fmla="*/ 1311563 h 1558635"/>
              <a:gd name="connsiteX13" fmla="*/ 1380836 w 1722582"/>
              <a:gd name="connsiteY13" fmla="*/ 1339272 h 155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2582" h="1558635">
                <a:moveTo>
                  <a:pt x="286327" y="757381"/>
                </a:moveTo>
                <a:cubicBezTo>
                  <a:pt x="887845" y="378690"/>
                  <a:pt x="1489363" y="0"/>
                  <a:pt x="1450109" y="78509"/>
                </a:cubicBezTo>
                <a:cubicBezTo>
                  <a:pt x="1410855" y="157018"/>
                  <a:pt x="101600" y="1147618"/>
                  <a:pt x="50800" y="1228436"/>
                </a:cubicBezTo>
                <a:cubicBezTo>
                  <a:pt x="0" y="1309254"/>
                  <a:pt x="1103746" y="547254"/>
                  <a:pt x="1145309" y="563418"/>
                </a:cubicBezTo>
                <a:cubicBezTo>
                  <a:pt x="1186872" y="579582"/>
                  <a:pt x="244763" y="1339273"/>
                  <a:pt x="300181" y="1325418"/>
                </a:cubicBezTo>
                <a:cubicBezTo>
                  <a:pt x="355599" y="1311563"/>
                  <a:pt x="1466273" y="461817"/>
                  <a:pt x="1477818" y="480290"/>
                </a:cubicBezTo>
                <a:cubicBezTo>
                  <a:pt x="1489363" y="498763"/>
                  <a:pt x="364836" y="1399309"/>
                  <a:pt x="369454" y="1436254"/>
                </a:cubicBezTo>
                <a:cubicBezTo>
                  <a:pt x="374072" y="1473199"/>
                  <a:pt x="1454727" y="706581"/>
                  <a:pt x="1505527" y="701963"/>
                </a:cubicBezTo>
                <a:cubicBezTo>
                  <a:pt x="1556327" y="697345"/>
                  <a:pt x="646545" y="1403927"/>
                  <a:pt x="674254" y="1408545"/>
                </a:cubicBezTo>
                <a:cubicBezTo>
                  <a:pt x="701963" y="1413163"/>
                  <a:pt x="1639454" y="711199"/>
                  <a:pt x="1671781" y="729672"/>
                </a:cubicBezTo>
                <a:cubicBezTo>
                  <a:pt x="1704108" y="748145"/>
                  <a:pt x="875145" y="1480127"/>
                  <a:pt x="868218" y="1519381"/>
                </a:cubicBezTo>
                <a:cubicBezTo>
                  <a:pt x="861291" y="1558635"/>
                  <a:pt x="1537854" y="999835"/>
                  <a:pt x="1630218" y="965199"/>
                </a:cubicBezTo>
                <a:cubicBezTo>
                  <a:pt x="1722582" y="930563"/>
                  <a:pt x="1463964" y="1249218"/>
                  <a:pt x="1422400" y="1311563"/>
                </a:cubicBezTo>
                <a:cubicBezTo>
                  <a:pt x="1380836" y="1373908"/>
                  <a:pt x="1380836" y="1356590"/>
                  <a:pt x="1380836" y="1339272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19113867">
            <a:off x="4440106" y="4740024"/>
            <a:ext cx="1722582" cy="1558635"/>
          </a:xfrm>
          <a:custGeom>
            <a:avLst/>
            <a:gdLst>
              <a:gd name="connsiteX0" fmla="*/ 286327 w 1722582"/>
              <a:gd name="connsiteY0" fmla="*/ 757381 h 1558635"/>
              <a:gd name="connsiteX1" fmla="*/ 1450109 w 1722582"/>
              <a:gd name="connsiteY1" fmla="*/ 78509 h 1558635"/>
              <a:gd name="connsiteX2" fmla="*/ 50800 w 1722582"/>
              <a:gd name="connsiteY2" fmla="*/ 1228436 h 1558635"/>
              <a:gd name="connsiteX3" fmla="*/ 1145309 w 1722582"/>
              <a:gd name="connsiteY3" fmla="*/ 563418 h 1558635"/>
              <a:gd name="connsiteX4" fmla="*/ 300181 w 1722582"/>
              <a:gd name="connsiteY4" fmla="*/ 1325418 h 1558635"/>
              <a:gd name="connsiteX5" fmla="*/ 1477818 w 1722582"/>
              <a:gd name="connsiteY5" fmla="*/ 480290 h 1558635"/>
              <a:gd name="connsiteX6" fmla="*/ 369454 w 1722582"/>
              <a:gd name="connsiteY6" fmla="*/ 1436254 h 1558635"/>
              <a:gd name="connsiteX7" fmla="*/ 1505527 w 1722582"/>
              <a:gd name="connsiteY7" fmla="*/ 701963 h 1558635"/>
              <a:gd name="connsiteX8" fmla="*/ 674254 w 1722582"/>
              <a:gd name="connsiteY8" fmla="*/ 1408545 h 1558635"/>
              <a:gd name="connsiteX9" fmla="*/ 1671781 w 1722582"/>
              <a:gd name="connsiteY9" fmla="*/ 729672 h 1558635"/>
              <a:gd name="connsiteX10" fmla="*/ 868218 w 1722582"/>
              <a:gd name="connsiteY10" fmla="*/ 1519381 h 1558635"/>
              <a:gd name="connsiteX11" fmla="*/ 1630218 w 1722582"/>
              <a:gd name="connsiteY11" fmla="*/ 965199 h 1558635"/>
              <a:gd name="connsiteX12" fmla="*/ 1422400 w 1722582"/>
              <a:gd name="connsiteY12" fmla="*/ 1311563 h 1558635"/>
              <a:gd name="connsiteX13" fmla="*/ 1380836 w 1722582"/>
              <a:gd name="connsiteY13" fmla="*/ 1339272 h 155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2582" h="1558635">
                <a:moveTo>
                  <a:pt x="286327" y="757381"/>
                </a:moveTo>
                <a:cubicBezTo>
                  <a:pt x="887845" y="378690"/>
                  <a:pt x="1489363" y="0"/>
                  <a:pt x="1450109" y="78509"/>
                </a:cubicBezTo>
                <a:cubicBezTo>
                  <a:pt x="1410855" y="157018"/>
                  <a:pt x="101600" y="1147618"/>
                  <a:pt x="50800" y="1228436"/>
                </a:cubicBezTo>
                <a:cubicBezTo>
                  <a:pt x="0" y="1309254"/>
                  <a:pt x="1103746" y="547254"/>
                  <a:pt x="1145309" y="563418"/>
                </a:cubicBezTo>
                <a:cubicBezTo>
                  <a:pt x="1186872" y="579582"/>
                  <a:pt x="244763" y="1339273"/>
                  <a:pt x="300181" y="1325418"/>
                </a:cubicBezTo>
                <a:cubicBezTo>
                  <a:pt x="355599" y="1311563"/>
                  <a:pt x="1466273" y="461817"/>
                  <a:pt x="1477818" y="480290"/>
                </a:cubicBezTo>
                <a:cubicBezTo>
                  <a:pt x="1489363" y="498763"/>
                  <a:pt x="364836" y="1399309"/>
                  <a:pt x="369454" y="1436254"/>
                </a:cubicBezTo>
                <a:cubicBezTo>
                  <a:pt x="374072" y="1473199"/>
                  <a:pt x="1454727" y="706581"/>
                  <a:pt x="1505527" y="701963"/>
                </a:cubicBezTo>
                <a:cubicBezTo>
                  <a:pt x="1556327" y="697345"/>
                  <a:pt x="646545" y="1403927"/>
                  <a:pt x="674254" y="1408545"/>
                </a:cubicBezTo>
                <a:cubicBezTo>
                  <a:pt x="701963" y="1413163"/>
                  <a:pt x="1639454" y="711199"/>
                  <a:pt x="1671781" y="729672"/>
                </a:cubicBezTo>
                <a:cubicBezTo>
                  <a:pt x="1704108" y="748145"/>
                  <a:pt x="875145" y="1480127"/>
                  <a:pt x="868218" y="1519381"/>
                </a:cubicBezTo>
                <a:cubicBezTo>
                  <a:pt x="861291" y="1558635"/>
                  <a:pt x="1537854" y="999835"/>
                  <a:pt x="1630218" y="965199"/>
                </a:cubicBezTo>
                <a:cubicBezTo>
                  <a:pt x="1722582" y="930563"/>
                  <a:pt x="1463964" y="1249218"/>
                  <a:pt x="1422400" y="1311563"/>
                </a:cubicBezTo>
                <a:cubicBezTo>
                  <a:pt x="1380836" y="1373908"/>
                  <a:pt x="1380836" y="1356590"/>
                  <a:pt x="1380836" y="1339272"/>
                </a:cubicBezTo>
              </a:path>
            </a:pathLst>
          </a:cu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79912" y="2924944"/>
            <a:ext cx="2131291" cy="1715655"/>
          </a:xfrm>
          <a:custGeom>
            <a:avLst/>
            <a:gdLst>
              <a:gd name="connsiteX0" fmla="*/ 644237 w 2131291"/>
              <a:gd name="connsiteY0" fmla="*/ 1313873 h 1715655"/>
              <a:gd name="connsiteX1" fmla="*/ 48491 w 2131291"/>
              <a:gd name="connsiteY1" fmla="*/ 676564 h 1715655"/>
              <a:gd name="connsiteX2" fmla="*/ 353291 w 2131291"/>
              <a:gd name="connsiteY2" fmla="*/ 718127 h 1715655"/>
              <a:gd name="connsiteX3" fmla="*/ 242455 w 2131291"/>
              <a:gd name="connsiteY3" fmla="*/ 1341582 h 1715655"/>
              <a:gd name="connsiteX4" fmla="*/ 533400 w 2131291"/>
              <a:gd name="connsiteY4" fmla="*/ 510309 h 1715655"/>
              <a:gd name="connsiteX5" fmla="*/ 533400 w 2131291"/>
              <a:gd name="connsiteY5" fmla="*/ 1507836 h 1715655"/>
              <a:gd name="connsiteX6" fmla="*/ 852055 w 2131291"/>
              <a:gd name="connsiteY6" fmla="*/ 884382 h 1715655"/>
              <a:gd name="connsiteX7" fmla="*/ 173182 w 2131291"/>
              <a:gd name="connsiteY7" fmla="*/ 1133764 h 1715655"/>
              <a:gd name="connsiteX8" fmla="*/ 1641764 w 2131291"/>
              <a:gd name="connsiteY8" fmla="*/ 1078346 h 1715655"/>
              <a:gd name="connsiteX9" fmla="*/ 616528 w 2131291"/>
              <a:gd name="connsiteY9" fmla="*/ 330200 h 1715655"/>
              <a:gd name="connsiteX10" fmla="*/ 1503218 w 2131291"/>
              <a:gd name="connsiteY10" fmla="*/ 1563255 h 1715655"/>
              <a:gd name="connsiteX11" fmla="*/ 1156855 w 2131291"/>
              <a:gd name="connsiteY11" fmla="*/ 842818 h 1715655"/>
              <a:gd name="connsiteX12" fmla="*/ 574964 w 2131291"/>
              <a:gd name="connsiteY12" fmla="*/ 1300018 h 1715655"/>
              <a:gd name="connsiteX13" fmla="*/ 907473 w 2131291"/>
              <a:gd name="connsiteY13" fmla="*/ 1507836 h 1715655"/>
              <a:gd name="connsiteX14" fmla="*/ 1129146 w 2131291"/>
              <a:gd name="connsiteY14" fmla="*/ 205509 h 1715655"/>
              <a:gd name="connsiteX15" fmla="*/ 1489364 w 2131291"/>
              <a:gd name="connsiteY15" fmla="*/ 274782 h 1715655"/>
              <a:gd name="connsiteX16" fmla="*/ 727364 w 2131291"/>
              <a:gd name="connsiteY16" fmla="*/ 1535546 h 1715655"/>
              <a:gd name="connsiteX17" fmla="*/ 1627909 w 2131291"/>
              <a:gd name="connsiteY17" fmla="*/ 1355436 h 1715655"/>
              <a:gd name="connsiteX18" fmla="*/ 1267691 w 2131291"/>
              <a:gd name="connsiteY18" fmla="*/ 690418 h 1715655"/>
              <a:gd name="connsiteX19" fmla="*/ 671946 w 2131291"/>
              <a:gd name="connsiteY19" fmla="*/ 579582 h 1715655"/>
              <a:gd name="connsiteX20" fmla="*/ 1184564 w 2131291"/>
              <a:gd name="connsiteY20" fmla="*/ 1577109 h 1715655"/>
              <a:gd name="connsiteX21" fmla="*/ 2015837 w 2131291"/>
              <a:gd name="connsiteY21" fmla="*/ 912091 h 1715655"/>
              <a:gd name="connsiteX22" fmla="*/ 1877291 w 2131291"/>
              <a:gd name="connsiteY22" fmla="*/ 773546 h 1715655"/>
              <a:gd name="connsiteX23" fmla="*/ 1239982 w 2131291"/>
              <a:gd name="connsiteY23" fmla="*/ 1313873 h 1715655"/>
              <a:gd name="connsiteX24" fmla="*/ 1267691 w 2131291"/>
              <a:gd name="connsiteY24" fmla="*/ 316346 h 1715655"/>
              <a:gd name="connsiteX25" fmla="*/ 1738746 w 2131291"/>
              <a:gd name="connsiteY25" fmla="*/ 496455 h 1715655"/>
              <a:gd name="connsiteX26" fmla="*/ 533400 w 2131291"/>
              <a:gd name="connsiteY26" fmla="*/ 1147618 h 1715655"/>
              <a:gd name="connsiteX27" fmla="*/ 547255 w 2131291"/>
              <a:gd name="connsiteY27" fmla="*/ 1009073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31291" h="1715655">
                <a:moveTo>
                  <a:pt x="644237" y="1313873"/>
                </a:moveTo>
                <a:cubicBezTo>
                  <a:pt x="370609" y="1044864"/>
                  <a:pt x="96982" y="775855"/>
                  <a:pt x="48491" y="676564"/>
                </a:cubicBezTo>
                <a:cubicBezTo>
                  <a:pt x="0" y="577273"/>
                  <a:pt x="320964" y="607291"/>
                  <a:pt x="353291" y="718127"/>
                </a:cubicBezTo>
                <a:cubicBezTo>
                  <a:pt x="385618" y="828963"/>
                  <a:pt x="212437" y="1376218"/>
                  <a:pt x="242455" y="1341582"/>
                </a:cubicBezTo>
                <a:cubicBezTo>
                  <a:pt x="272473" y="1306946"/>
                  <a:pt x="484909" y="482600"/>
                  <a:pt x="533400" y="510309"/>
                </a:cubicBezTo>
                <a:cubicBezTo>
                  <a:pt x="581891" y="538018"/>
                  <a:pt x="480291" y="1445491"/>
                  <a:pt x="533400" y="1507836"/>
                </a:cubicBezTo>
                <a:cubicBezTo>
                  <a:pt x="586509" y="1570182"/>
                  <a:pt x="912091" y="946727"/>
                  <a:pt x="852055" y="884382"/>
                </a:cubicBezTo>
                <a:cubicBezTo>
                  <a:pt x="792019" y="822037"/>
                  <a:pt x="41564" y="1101437"/>
                  <a:pt x="173182" y="1133764"/>
                </a:cubicBezTo>
                <a:cubicBezTo>
                  <a:pt x="304800" y="1166091"/>
                  <a:pt x="1567873" y="1212273"/>
                  <a:pt x="1641764" y="1078346"/>
                </a:cubicBezTo>
                <a:cubicBezTo>
                  <a:pt x="1715655" y="944419"/>
                  <a:pt x="639619" y="249382"/>
                  <a:pt x="616528" y="330200"/>
                </a:cubicBezTo>
                <a:cubicBezTo>
                  <a:pt x="593437" y="411018"/>
                  <a:pt x="1413164" y="1477819"/>
                  <a:pt x="1503218" y="1563255"/>
                </a:cubicBezTo>
                <a:cubicBezTo>
                  <a:pt x="1593272" y="1648691"/>
                  <a:pt x="1311564" y="886691"/>
                  <a:pt x="1156855" y="842818"/>
                </a:cubicBezTo>
                <a:cubicBezTo>
                  <a:pt x="1002146" y="798945"/>
                  <a:pt x="616528" y="1189182"/>
                  <a:pt x="574964" y="1300018"/>
                </a:cubicBezTo>
                <a:cubicBezTo>
                  <a:pt x="533400" y="1410854"/>
                  <a:pt x="815109" y="1690254"/>
                  <a:pt x="907473" y="1507836"/>
                </a:cubicBezTo>
                <a:cubicBezTo>
                  <a:pt x="999837" y="1325418"/>
                  <a:pt x="1032164" y="411018"/>
                  <a:pt x="1129146" y="205509"/>
                </a:cubicBezTo>
                <a:cubicBezTo>
                  <a:pt x="1226128" y="0"/>
                  <a:pt x="1556328" y="53109"/>
                  <a:pt x="1489364" y="274782"/>
                </a:cubicBezTo>
                <a:cubicBezTo>
                  <a:pt x="1422400" y="496455"/>
                  <a:pt x="704273" y="1355437"/>
                  <a:pt x="727364" y="1535546"/>
                </a:cubicBezTo>
                <a:cubicBezTo>
                  <a:pt x="750455" y="1715655"/>
                  <a:pt x="1537855" y="1496291"/>
                  <a:pt x="1627909" y="1355436"/>
                </a:cubicBezTo>
                <a:cubicBezTo>
                  <a:pt x="1717963" y="1214581"/>
                  <a:pt x="1427018" y="819727"/>
                  <a:pt x="1267691" y="690418"/>
                </a:cubicBezTo>
                <a:cubicBezTo>
                  <a:pt x="1108364" y="561109"/>
                  <a:pt x="685800" y="431800"/>
                  <a:pt x="671946" y="579582"/>
                </a:cubicBezTo>
                <a:cubicBezTo>
                  <a:pt x="658092" y="727364"/>
                  <a:pt x="960582" y="1521691"/>
                  <a:pt x="1184564" y="1577109"/>
                </a:cubicBezTo>
                <a:cubicBezTo>
                  <a:pt x="1408546" y="1632527"/>
                  <a:pt x="1900383" y="1046018"/>
                  <a:pt x="2015837" y="912091"/>
                </a:cubicBezTo>
                <a:cubicBezTo>
                  <a:pt x="2131291" y="778164"/>
                  <a:pt x="2006600" y="706582"/>
                  <a:pt x="1877291" y="773546"/>
                </a:cubicBezTo>
                <a:cubicBezTo>
                  <a:pt x="1747982" y="840510"/>
                  <a:pt x="1341582" y="1390073"/>
                  <a:pt x="1239982" y="1313873"/>
                </a:cubicBezTo>
                <a:cubicBezTo>
                  <a:pt x="1138382" y="1237673"/>
                  <a:pt x="1184564" y="452582"/>
                  <a:pt x="1267691" y="316346"/>
                </a:cubicBezTo>
                <a:cubicBezTo>
                  <a:pt x="1350818" y="180110"/>
                  <a:pt x="1861128" y="357910"/>
                  <a:pt x="1738746" y="496455"/>
                </a:cubicBezTo>
                <a:cubicBezTo>
                  <a:pt x="1616364" y="635000"/>
                  <a:pt x="731982" y="1062182"/>
                  <a:pt x="533400" y="1147618"/>
                </a:cubicBezTo>
                <a:cubicBezTo>
                  <a:pt x="334818" y="1233054"/>
                  <a:pt x="441036" y="1121063"/>
                  <a:pt x="547255" y="1009073"/>
                </a:cubicBez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15550574">
            <a:off x="1181520" y="4866133"/>
            <a:ext cx="1722582" cy="1558635"/>
          </a:xfrm>
          <a:custGeom>
            <a:avLst/>
            <a:gdLst>
              <a:gd name="connsiteX0" fmla="*/ 286327 w 1722582"/>
              <a:gd name="connsiteY0" fmla="*/ 757381 h 1558635"/>
              <a:gd name="connsiteX1" fmla="*/ 1450109 w 1722582"/>
              <a:gd name="connsiteY1" fmla="*/ 78509 h 1558635"/>
              <a:gd name="connsiteX2" fmla="*/ 50800 w 1722582"/>
              <a:gd name="connsiteY2" fmla="*/ 1228436 h 1558635"/>
              <a:gd name="connsiteX3" fmla="*/ 1145309 w 1722582"/>
              <a:gd name="connsiteY3" fmla="*/ 563418 h 1558635"/>
              <a:gd name="connsiteX4" fmla="*/ 300181 w 1722582"/>
              <a:gd name="connsiteY4" fmla="*/ 1325418 h 1558635"/>
              <a:gd name="connsiteX5" fmla="*/ 1477818 w 1722582"/>
              <a:gd name="connsiteY5" fmla="*/ 480290 h 1558635"/>
              <a:gd name="connsiteX6" fmla="*/ 369454 w 1722582"/>
              <a:gd name="connsiteY6" fmla="*/ 1436254 h 1558635"/>
              <a:gd name="connsiteX7" fmla="*/ 1505527 w 1722582"/>
              <a:gd name="connsiteY7" fmla="*/ 701963 h 1558635"/>
              <a:gd name="connsiteX8" fmla="*/ 674254 w 1722582"/>
              <a:gd name="connsiteY8" fmla="*/ 1408545 h 1558635"/>
              <a:gd name="connsiteX9" fmla="*/ 1671781 w 1722582"/>
              <a:gd name="connsiteY9" fmla="*/ 729672 h 1558635"/>
              <a:gd name="connsiteX10" fmla="*/ 868218 w 1722582"/>
              <a:gd name="connsiteY10" fmla="*/ 1519381 h 1558635"/>
              <a:gd name="connsiteX11" fmla="*/ 1630218 w 1722582"/>
              <a:gd name="connsiteY11" fmla="*/ 965199 h 1558635"/>
              <a:gd name="connsiteX12" fmla="*/ 1422400 w 1722582"/>
              <a:gd name="connsiteY12" fmla="*/ 1311563 h 1558635"/>
              <a:gd name="connsiteX13" fmla="*/ 1380836 w 1722582"/>
              <a:gd name="connsiteY13" fmla="*/ 1339272 h 155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2582" h="1558635">
                <a:moveTo>
                  <a:pt x="286327" y="757381"/>
                </a:moveTo>
                <a:cubicBezTo>
                  <a:pt x="887845" y="378690"/>
                  <a:pt x="1489363" y="0"/>
                  <a:pt x="1450109" y="78509"/>
                </a:cubicBezTo>
                <a:cubicBezTo>
                  <a:pt x="1410855" y="157018"/>
                  <a:pt x="101600" y="1147618"/>
                  <a:pt x="50800" y="1228436"/>
                </a:cubicBezTo>
                <a:cubicBezTo>
                  <a:pt x="0" y="1309254"/>
                  <a:pt x="1103746" y="547254"/>
                  <a:pt x="1145309" y="563418"/>
                </a:cubicBezTo>
                <a:cubicBezTo>
                  <a:pt x="1186872" y="579582"/>
                  <a:pt x="244763" y="1339273"/>
                  <a:pt x="300181" y="1325418"/>
                </a:cubicBezTo>
                <a:cubicBezTo>
                  <a:pt x="355599" y="1311563"/>
                  <a:pt x="1466273" y="461817"/>
                  <a:pt x="1477818" y="480290"/>
                </a:cubicBezTo>
                <a:cubicBezTo>
                  <a:pt x="1489363" y="498763"/>
                  <a:pt x="364836" y="1399309"/>
                  <a:pt x="369454" y="1436254"/>
                </a:cubicBezTo>
                <a:cubicBezTo>
                  <a:pt x="374072" y="1473199"/>
                  <a:pt x="1454727" y="706581"/>
                  <a:pt x="1505527" y="701963"/>
                </a:cubicBezTo>
                <a:cubicBezTo>
                  <a:pt x="1556327" y="697345"/>
                  <a:pt x="646545" y="1403927"/>
                  <a:pt x="674254" y="1408545"/>
                </a:cubicBezTo>
                <a:cubicBezTo>
                  <a:pt x="701963" y="1413163"/>
                  <a:pt x="1639454" y="711199"/>
                  <a:pt x="1671781" y="729672"/>
                </a:cubicBezTo>
                <a:cubicBezTo>
                  <a:pt x="1704108" y="748145"/>
                  <a:pt x="875145" y="1480127"/>
                  <a:pt x="868218" y="1519381"/>
                </a:cubicBezTo>
                <a:cubicBezTo>
                  <a:pt x="861291" y="1558635"/>
                  <a:pt x="1537854" y="999835"/>
                  <a:pt x="1630218" y="965199"/>
                </a:cubicBezTo>
                <a:cubicBezTo>
                  <a:pt x="1722582" y="930563"/>
                  <a:pt x="1463964" y="1249218"/>
                  <a:pt x="1422400" y="1311563"/>
                </a:cubicBezTo>
                <a:cubicBezTo>
                  <a:pt x="1380836" y="1373908"/>
                  <a:pt x="1380836" y="1356590"/>
                  <a:pt x="1380836" y="1339272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2627784" y="4725144"/>
            <a:ext cx="1722582" cy="1558635"/>
          </a:xfrm>
          <a:custGeom>
            <a:avLst/>
            <a:gdLst>
              <a:gd name="connsiteX0" fmla="*/ 286327 w 1722582"/>
              <a:gd name="connsiteY0" fmla="*/ 757381 h 1558635"/>
              <a:gd name="connsiteX1" fmla="*/ 1450109 w 1722582"/>
              <a:gd name="connsiteY1" fmla="*/ 78509 h 1558635"/>
              <a:gd name="connsiteX2" fmla="*/ 50800 w 1722582"/>
              <a:gd name="connsiteY2" fmla="*/ 1228436 h 1558635"/>
              <a:gd name="connsiteX3" fmla="*/ 1145309 w 1722582"/>
              <a:gd name="connsiteY3" fmla="*/ 563418 h 1558635"/>
              <a:gd name="connsiteX4" fmla="*/ 300181 w 1722582"/>
              <a:gd name="connsiteY4" fmla="*/ 1325418 h 1558635"/>
              <a:gd name="connsiteX5" fmla="*/ 1477818 w 1722582"/>
              <a:gd name="connsiteY5" fmla="*/ 480290 h 1558635"/>
              <a:gd name="connsiteX6" fmla="*/ 369454 w 1722582"/>
              <a:gd name="connsiteY6" fmla="*/ 1436254 h 1558635"/>
              <a:gd name="connsiteX7" fmla="*/ 1505527 w 1722582"/>
              <a:gd name="connsiteY7" fmla="*/ 701963 h 1558635"/>
              <a:gd name="connsiteX8" fmla="*/ 674254 w 1722582"/>
              <a:gd name="connsiteY8" fmla="*/ 1408545 h 1558635"/>
              <a:gd name="connsiteX9" fmla="*/ 1671781 w 1722582"/>
              <a:gd name="connsiteY9" fmla="*/ 729672 h 1558635"/>
              <a:gd name="connsiteX10" fmla="*/ 868218 w 1722582"/>
              <a:gd name="connsiteY10" fmla="*/ 1519381 h 1558635"/>
              <a:gd name="connsiteX11" fmla="*/ 1630218 w 1722582"/>
              <a:gd name="connsiteY11" fmla="*/ 965199 h 1558635"/>
              <a:gd name="connsiteX12" fmla="*/ 1422400 w 1722582"/>
              <a:gd name="connsiteY12" fmla="*/ 1311563 h 1558635"/>
              <a:gd name="connsiteX13" fmla="*/ 1380836 w 1722582"/>
              <a:gd name="connsiteY13" fmla="*/ 1339272 h 155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2582" h="1558635">
                <a:moveTo>
                  <a:pt x="286327" y="757381"/>
                </a:moveTo>
                <a:cubicBezTo>
                  <a:pt x="887845" y="378690"/>
                  <a:pt x="1489363" y="0"/>
                  <a:pt x="1450109" y="78509"/>
                </a:cubicBezTo>
                <a:cubicBezTo>
                  <a:pt x="1410855" y="157018"/>
                  <a:pt x="101600" y="1147618"/>
                  <a:pt x="50800" y="1228436"/>
                </a:cubicBezTo>
                <a:cubicBezTo>
                  <a:pt x="0" y="1309254"/>
                  <a:pt x="1103746" y="547254"/>
                  <a:pt x="1145309" y="563418"/>
                </a:cubicBezTo>
                <a:cubicBezTo>
                  <a:pt x="1186872" y="579582"/>
                  <a:pt x="244763" y="1339273"/>
                  <a:pt x="300181" y="1325418"/>
                </a:cubicBezTo>
                <a:cubicBezTo>
                  <a:pt x="355599" y="1311563"/>
                  <a:pt x="1466273" y="461817"/>
                  <a:pt x="1477818" y="480290"/>
                </a:cubicBezTo>
                <a:cubicBezTo>
                  <a:pt x="1489363" y="498763"/>
                  <a:pt x="364836" y="1399309"/>
                  <a:pt x="369454" y="1436254"/>
                </a:cubicBezTo>
                <a:cubicBezTo>
                  <a:pt x="374072" y="1473199"/>
                  <a:pt x="1454727" y="706581"/>
                  <a:pt x="1505527" y="701963"/>
                </a:cubicBezTo>
                <a:cubicBezTo>
                  <a:pt x="1556327" y="697345"/>
                  <a:pt x="646545" y="1403927"/>
                  <a:pt x="674254" y="1408545"/>
                </a:cubicBezTo>
                <a:cubicBezTo>
                  <a:pt x="701963" y="1413163"/>
                  <a:pt x="1639454" y="711199"/>
                  <a:pt x="1671781" y="729672"/>
                </a:cubicBezTo>
                <a:cubicBezTo>
                  <a:pt x="1704108" y="748145"/>
                  <a:pt x="875145" y="1480127"/>
                  <a:pt x="868218" y="1519381"/>
                </a:cubicBezTo>
                <a:cubicBezTo>
                  <a:pt x="861291" y="1558635"/>
                  <a:pt x="1537854" y="999835"/>
                  <a:pt x="1630218" y="965199"/>
                </a:cubicBezTo>
                <a:cubicBezTo>
                  <a:pt x="1722582" y="930563"/>
                  <a:pt x="1463964" y="1249218"/>
                  <a:pt x="1422400" y="1311563"/>
                </a:cubicBezTo>
                <a:cubicBezTo>
                  <a:pt x="1380836" y="1373908"/>
                  <a:pt x="1380836" y="1356590"/>
                  <a:pt x="1380836" y="1339272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17721557">
            <a:off x="5962066" y="4669811"/>
            <a:ext cx="2131291" cy="1715655"/>
          </a:xfrm>
          <a:custGeom>
            <a:avLst/>
            <a:gdLst>
              <a:gd name="connsiteX0" fmla="*/ 644237 w 2131291"/>
              <a:gd name="connsiteY0" fmla="*/ 1313873 h 1715655"/>
              <a:gd name="connsiteX1" fmla="*/ 48491 w 2131291"/>
              <a:gd name="connsiteY1" fmla="*/ 676564 h 1715655"/>
              <a:gd name="connsiteX2" fmla="*/ 353291 w 2131291"/>
              <a:gd name="connsiteY2" fmla="*/ 718127 h 1715655"/>
              <a:gd name="connsiteX3" fmla="*/ 242455 w 2131291"/>
              <a:gd name="connsiteY3" fmla="*/ 1341582 h 1715655"/>
              <a:gd name="connsiteX4" fmla="*/ 533400 w 2131291"/>
              <a:gd name="connsiteY4" fmla="*/ 510309 h 1715655"/>
              <a:gd name="connsiteX5" fmla="*/ 533400 w 2131291"/>
              <a:gd name="connsiteY5" fmla="*/ 1507836 h 1715655"/>
              <a:gd name="connsiteX6" fmla="*/ 852055 w 2131291"/>
              <a:gd name="connsiteY6" fmla="*/ 884382 h 1715655"/>
              <a:gd name="connsiteX7" fmla="*/ 173182 w 2131291"/>
              <a:gd name="connsiteY7" fmla="*/ 1133764 h 1715655"/>
              <a:gd name="connsiteX8" fmla="*/ 1641764 w 2131291"/>
              <a:gd name="connsiteY8" fmla="*/ 1078346 h 1715655"/>
              <a:gd name="connsiteX9" fmla="*/ 616528 w 2131291"/>
              <a:gd name="connsiteY9" fmla="*/ 330200 h 1715655"/>
              <a:gd name="connsiteX10" fmla="*/ 1503218 w 2131291"/>
              <a:gd name="connsiteY10" fmla="*/ 1563255 h 1715655"/>
              <a:gd name="connsiteX11" fmla="*/ 1156855 w 2131291"/>
              <a:gd name="connsiteY11" fmla="*/ 842818 h 1715655"/>
              <a:gd name="connsiteX12" fmla="*/ 574964 w 2131291"/>
              <a:gd name="connsiteY12" fmla="*/ 1300018 h 1715655"/>
              <a:gd name="connsiteX13" fmla="*/ 907473 w 2131291"/>
              <a:gd name="connsiteY13" fmla="*/ 1507836 h 1715655"/>
              <a:gd name="connsiteX14" fmla="*/ 1129146 w 2131291"/>
              <a:gd name="connsiteY14" fmla="*/ 205509 h 1715655"/>
              <a:gd name="connsiteX15" fmla="*/ 1489364 w 2131291"/>
              <a:gd name="connsiteY15" fmla="*/ 274782 h 1715655"/>
              <a:gd name="connsiteX16" fmla="*/ 727364 w 2131291"/>
              <a:gd name="connsiteY16" fmla="*/ 1535546 h 1715655"/>
              <a:gd name="connsiteX17" fmla="*/ 1627909 w 2131291"/>
              <a:gd name="connsiteY17" fmla="*/ 1355436 h 1715655"/>
              <a:gd name="connsiteX18" fmla="*/ 1267691 w 2131291"/>
              <a:gd name="connsiteY18" fmla="*/ 690418 h 1715655"/>
              <a:gd name="connsiteX19" fmla="*/ 671946 w 2131291"/>
              <a:gd name="connsiteY19" fmla="*/ 579582 h 1715655"/>
              <a:gd name="connsiteX20" fmla="*/ 1184564 w 2131291"/>
              <a:gd name="connsiteY20" fmla="*/ 1577109 h 1715655"/>
              <a:gd name="connsiteX21" fmla="*/ 2015837 w 2131291"/>
              <a:gd name="connsiteY21" fmla="*/ 912091 h 1715655"/>
              <a:gd name="connsiteX22" fmla="*/ 1877291 w 2131291"/>
              <a:gd name="connsiteY22" fmla="*/ 773546 h 1715655"/>
              <a:gd name="connsiteX23" fmla="*/ 1239982 w 2131291"/>
              <a:gd name="connsiteY23" fmla="*/ 1313873 h 1715655"/>
              <a:gd name="connsiteX24" fmla="*/ 1267691 w 2131291"/>
              <a:gd name="connsiteY24" fmla="*/ 316346 h 1715655"/>
              <a:gd name="connsiteX25" fmla="*/ 1738746 w 2131291"/>
              <a:gd name="connsiteY25" fmla="*/ 496455 h 1715655"/>
              <a:gd name="connsiteX26" fmla="*/ 533400 w 2131291"/>
              <a:gd name="connsiteY26" fmla="*/ 1147618 h 1715655"/>
              <a:gd name="connsiteX27" fmla="*/ 547255 w 2131291"/>
              <a:gd name="connsiteY27" fmla="*/ 1009073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31291" h="1715655">
                <a:moveTo>
                  <a:pt x="644237" y="1313873"/>
                </a:moveTo>
                <a:cubicBezTo>
                  <a:pt x="370609" y="1044864"/>
                  <a:pt x="96982" y="775855"/>
                  <a:pt x="48491" y="676564"/>
                </a:cubicBezTo>
                <a:cubicBezTo>
                  <a:pt x="0" y="577273"/>
                  <a:pt x="320964" y="607291"/>
                  <a:pt x="353291" y="718127"/>
                </a:cubicBezTo>
                <a:cubicBezTo>
                  <a:pt x="385618" y="828963"/>
                  <a:pt x="212437" y="1376218"/>
                  <a:pt x="242455" y="1341582"/>
                </a:cubicBezTo>
                <a:cubicBezTo>
                  <a:pt x="272473" y="1306946"/>
                  <a:pt x="484909" y="482600"/>
                  <a:pt x="533400" y="510309"/>
                </a:cubicBezTo>
                <a:cubicBezTo>
                  <a:pt x="581891" y="538018"/>
                  <a:pt x="480291" y="1445491"/>
                  <a:pt x="533400" y="1507836"/>
                </a:cubicBezTo>
                <a:cubicBezTo>
                  <a:pt x="586509" y="1570182"/>
                  <a:pt x="912091" y="946727"/>
                  <a:pt x="852055" y="884382"/>
                </a:cubicBezTo>
                <a:cubicBezTo>
                  <a:pt x="792019" y="822037"/>
                  <a:pt x="41564" y="1101437"/>
                  <a:pt x="173182" y="1133764"/>
                </a:cubicBezTo>
                <a:cubicBezTo>
                  <a:pt x="304800" y="1166091"/>
                  <a:pt x="1567873" y="1212273"/>
                  <a:pt x="1641764" y="1078346"/>
                </a:cubicBezTo>
                <a:cubicBezTo>
                  <a:pt x="1715655" y="944419"/>
                  <a:pt x="639619" y="249382"/>
                  <a:pt x="616528" y="330200"/>
                </a:cubicBezTo>
                <a:cubicBezTo>
                  <a:pt x="593437" y="411018"/>
                  <a:pt x="1413164" y="1477819"/>
                  <a:pt x="1503218" y="1563255"/>
                </a:cubicBezTo>
                <a:cubicBezTo>
                  <a:pt x="1593272" y="1648691"/>
                  <a:pt x="1311564" y="886691"/>
                  <a:pt x="1156855" y="842818"/>
                </a:cubicBezTo>
                <a:cubicBezTo>
                  <a:pt x="1002146" y="798945"/>
                  <a:pt x="616528" y="1189182"/>
                  <a:pt x="574964" y="1300018"/>
                </a:cubicBezTo>
                <a:cubicBezTo>
                  <a:pt x="533400" y="1410854"/>
                  <a:pt x="815109" y="1690254"/>
                  <a:pt x="907473" y="1507836"/>
                </a:cubicBezTo>
                <a:cubicBezTo>
                  <a:pt x="999837" y="1325418"/>
                  <a:pt x="1032164" y="411018"/>
                  <a:pt x="1129146" y="205509"/>
                </a:cubicBezTo>
                <a:cubicBezTo>
                  <a:pt x="1226128" y="0"/>
                  <a:pt x="1556328" y="53109"/>
                  <a:pt x="1489364" y="274782"/>
                </a:cubicBezTo>
                <a:cubicBezTo>
                  <a:pt x="1422400" y="496455"/>
                  <a:pt x="704273" y="1355437"/>
                  <a:pt x="727364" y="1535546"/>
                </a:cubicBezTo>
                <a:cubicBezTo>
                  <a:pt x="750455" y="1715655"/>
                  <a:pt x="1537855" y="1496291"/>
                  <a:pt x="1627909" y="1355436"/>
                </a:cubicBezTo>
                <a:cubicBezTo>
                  <a:pt x="1717963" y="1214581"/>
                  <a:pt x="1427018" y="819727"/>
                  <a:pt x="1267691" y="690418"/>
                </a:cubicBezTo>
                <a:cubicBezTo>
                  <a:pt x="1108364" y="561109"/>
                  <a:pt x="685800" y="431800"/>
                  <a:pt x="671946" y="579582"/>
                </a:cubicBezTo>
                <a:cubicBezTo>
                  <a:pt x="658092" y="727364"/>
                  <a:pt x="960582" y="1521691"/>
                  <a:pt x="1184564" y="1577109"/>
                </a:cubicBezTo>
                <a:cubicBezTo>
                  <a:pt x="1408546" y="1632527"/>
                  <a:pt x="1900383" y="1046018"/>
                  <a:pt x="2015837" y="912091"/>
                </a:cubicBezTo>
                <a:cubicBezTo>
                  <a:pt x="2131291" y="778164"/>
                  <a:pt x="2006600" y="706582"/>
                  <a:pt x="1877291" y="773546"/>
                </a:cubicBezTo>
                <a:cubicBezTo>
                  <a:pt x="1747982" y="840510"/>
                  <a:pt x="1341582" y="1390073"/>
                  <a:pt x="1239982" y="1313873"/>
                </a:cubicBezTo>
                <a:cubicBezTo>
                  <a:pt x="1138382" y="1237673"/>
                  <a:pt x="1184564" y="452582"/>
                  <a:pt x="1267691" y="316346"/>
                </a:cubicBezTo>
                <a:cubicBezTo>
                  <a:pt x="1350818" y="180110"/>
                  <a:pt x="1861128" y="357910"/>
                  <a:pt x="1738746" y="496455"/>
                </a:cubicBezTo>
                <a:cubicBezTo>
                  <a:pt x="1616364" y="635000"/>
                  <a:pt x="731982" y="1062182"/>
                  <a:pt x="533400" y="1147618"/>
                </a:cubicBezTo>
                <a:cubicBezTo>
                  <a:pt x="334818" y="1233054"/>
                  <a:pt x="441036" y="1121063"/>
                  <a:pt x="547255" y="1009073"/>
                </a:cubicBez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19113867">
            <a:off x="6236568" y="1565176"/>
            <a:ext cx="1722582" cy="1558635"/>
          </a:xfrm>
          <a:custGeom>
            <a:avLst/>
            <a:gdLst>
              <a:gd name="connsiteX0" fmla="*/ 286327 w 1722582"/>
              <a:gd name="connsiteY0" fmla="*/ 757381 h 1558635"/>
              <a:gd name="connsiteX1" fmla="*/ 1450109 w 1722582"/>
              <a:gd name="connsiteY1" fmla="*/ 78509 h 1558635"/>
              <a:gd name="connsiteX2" fmla="*/ 50800 w 1722582"/>
              <a:gd name="connsiteY2" fmla="*/ 1228436 h 1558635"/>
              <a:gd name="connsiteX3" fmla="*/ 1145309 w 1722582"/>
              <a:gd name="connsiteY3" fmla="*/ 563418 h 1558635"/>
              <a:gd name="connsiteX4" fmla="*/ 300181 w 1722582"/>
              <a:gd name="connsiteY4" fmla="*/ 1325418 h 1558635"/>
              <a:gd name="connsiteX5" fmla="*/ 1477818 w 1722582"/>
              <a:gd name="connsiteY5" fmla="*/ 480290 h 1558635"/>
              <a:gd name="connsiteX6" fmla="*/ 369454 w 1722582"/>
              <a:gd name="connsiteY6" fmla="*/ 1436254 h 1558635"/>
              <a:gd name="connsiteX7" fmla="*/ 1505527 w 1722582"/>
              <a:gd name="connsiteY7" fmla="*/ 701963 h 1558635"/>
              <a:gd name="connsiteX8" fmla="*/ 674254 w 1722582"/>
              <a:gd name="connsiteY8" fmla="*/ 1408545 h 1558635"/>
              <a:gd name="connsiteX9" fmla="*/ 1671781 w 1722582"/>
              <a:gd name="connsiteY9" fmla="*/ 729672 h 1558635"/>
              <a:gd name="connsiteX10" fmla="*/ 868218 w 1722582"/>
              <a:gd name="connsiteY10" fmla="*/ 1519381 h 1558635"/>
              <a:gd name="connsiteX11" fmla="*/ 1630218 w 1722582"/>
              <a:gd name="connsiteY11" fmla="*/ 965199 h 1558635"/>
              <a:gd name="connsiteX12" fmla="*/ 1422400 w 1722582"/>
              <a:gd name="connsiteY12" fmla="*/ 1311563 h 1558635"/>
              <a:gd name="connsiteX13" fmla="*/ 1380836 w 1722582"/>
              <a:gd name="connsiteY13" fmla="*/ 1339272 h 155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2582" h="1558635">
                <a:moveTo>
                  <a:pt x="286327" y="757381"/>
                </a:moveTo>
                <a:cubicBezTo>
                  <a:pt x="887845" y="378690"/>
                  <a:pt x="1489363" y="0"/>
                  <a:pt x="1450109" y="78509"/>
                </a:cubicBezTo>
                <a:cubicBezTo>
                  <a:pt x="1410855" y="157018"/>
                  <a:pt x="101600" y="1147618"/>
                  <a:pt x="50800" y="1228436"/>
                </a:cubicBezTo>
                <a:cubicBezTo>
                  <a:pt x="0" y="1309254"/>
                  <a:pt x="1103746" y="547254"/>
                  <a:pt x="1145309" y="563418"/>
                </a:cubicBezTo>
                <a:cubicBezTo>
                  <a:pt x="1186872" y="579582"/>
                  <a:pt x="244763" y="1339273"/>
                  <a:pt x="300181" y="1325418"/>
                </a:cubicBezTo>
                <a:cubicBezTo>
                  <a:pt x="355599" y="1311563"/>
                  <a:pt x="1466273" y="461817"/>
                  <a:pt x="1477818" y="480290"/>
                </a:cubicBezTo>
                <a:cubicBezTo>
                  <a:pt x="1489363" y="498763"/>
                  <a:pt x="364836" y="1399309"/>
                  <a:pt x="369454" y="1436254"/>
                </a:cubicBezTo>
                <a:cubicBezTo>
                  <a:pt x="374072" y="1473199"/>
                  <a:pt x="1454727" y="706581"/>
                  <a:pt x="1505527" y="701963"/>
                </a:cubicBezTo>
                <a:cubicBezTo>
                  <a:pt x="1556327" y="697345"/>
                  <a:pt x="646545" y="1403927"/>
                  <a:pt x="674254" y="1408545"/>
                </a:cubicBezTo>
                <a:cubicBezTo>
                  <a:pt x="701963" y="1413163"/>
                  <a:pt x="1639454" y="711199"/>
                  <a:pt x="1671781" y="729672"/>
                </a:cubicBezTo>
                <a:cubicBezTo>
                  <a:pt x="1704108" y="748145"/>
                  <a:pt x="875145" y="1480127"/>
                  <a:pt x="868218" y="1519381"/>
                </a:cubicBezTo>
                <a:cubicBezTo>
                  <a:pt x="861291" y="1558635"/>
                  <a:pt x="1537854" y="999835"/>
                  <a:pt x="1630218" y="965199"/>
                </a:cubicBezTo>
                <a:cubicBezTo>
                  <a:pt x="1722582" y="930563"/>
                  <a:pt x="1463964" y="1249218"/>
                  <a:pt x="1422400" y="1311563"/>
                </a:cubicBezTo>
                <a:cubicBezTo>
                  <a:pt x="1380836" y="1373908"/>
                  <a:pt x="1380836" y="1356590"/>
                  <a:pt x="1380836" y="1339272"/>
                </a:cubicBezTo>
              </a:path>
            </a:pathLst>
          </a:cu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716016" y="1412776"/>
            <a:ext cx="0" cy="544522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Documents and Settings\Таня\Рабочий стол\Новая папка\45_2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1844824"/>
            <a:ext cx="2376264" cy="31860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24128" y="530120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.. </a:t>
            </a:r>
            <a:r>
              <a:rPr lang="ru-RU" sz="5400" b="1" dirty="0" err="1" smtClean="0"/>
              <a:t>ря</a:t>
            </a:r>
            <a:endParaRPr lang="ru-RU" sz="5400" b="1" dirty="0"/>
          </a:p>
        </p:txBody>
      </p:sp>
      <p:pic>
        <p:nvPicPr>
          <p:cNvPr id="3076" name="Picture 4" descr="C:\Documents and Settings\Таня\Рабочий стол\Новая папка\dieta-2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844824"/>
            <a:ext cx="3168352" cy="3168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530120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.. </a:t>
            </a:r>
            <a:r>
              <a:rPr lang="ru-RU" sz="5400" b="1" dirty="0" err="1" smtClean="0"/>
              <a:t>шня</a:t>
            </a:r>
            <a:endParaRPr lang="ru-RU" sz="54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260648"/>
            <a:ext cx="8820472" cy="1451955"/>
            <a:chOff x="395536" y="188640"/>
            <a:chExt cx="7344816" cy="1451955"/>
          </a:xfrm>
        </p:grpSpPr>
        <p:pic>
          <p:nvPicPr>
            <p:cNvPr id="10" name="Picture 2" descr="C:\Documents and Settings\Таня\Рабочий стол\angel5.gif"/>
            <p:cNvPicPr>
              <a:picLocks noChangeAspect="1" noChangeArrowheads="1" noCrop="1"/>
            </p:cNvPicPr>
            <p:nvPr/>
          </p:nvPicPr>
          <p:blipFill>
            <a:blip r:embed="rId4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395536" y="188640"/>
              <a:ext cx="1724567" cy="1451955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2339752" y="260648"/>
              <a:ext cx="540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u="sng" dirty="0" smtClean="0"/>
                <a:t>Напиши, не ошибись</a:t>
              </a:r>
              <a:endParaRPr lang="ru-RU" sz="4800" b="1" i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Таня\Рабочий стол\Новая папка\V4201_05_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88840"/>
            <a:ext cx="3312368" cy="3312368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716016" y="1268760"/>
            <a:ext cx="0" cy="558924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87624" y="544522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.. </a:t>
            </a:r>
            <a:r>
              <a:rPr lang="ru-RU" sz="5400" b="1" dirty="0" err="1" smtClean="0"/>
              <a:t>нт</a:t>
            </a:r>
            <a:endParaRPr lang="ru-RU" sz="5400" b="1" dirty="0"/>
          </a:p>
        </p:txBody>
      </p:sp>
      <p:pic>
        <p:nvPicPr>
          <p:cNvPr id="4099" name="Picture 3" descr="C:\Documents and Settings\Таня\Рабочий стол\Новая папка\loup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2420888"/>
            <a:ext cx="3833367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544522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.. лк</a:t>
            </a:r>
            <a:endParaRPr lang="ru-RU" sz="54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79512" y="260648"/>
            <a:ext cx="8964488" cy="1451955"/>
            <a:chOff x="395536" y="188640"/>
            <a:chExt cx="7344816" cy="1451955"/>
          </a:xfrm>
        </p:grpSpPr>
        <p:pic>
          <p:nvPicPr>
            <p:cNvPr id="15" name="Picture 2" descr="C:\Documents and Settings\Таня\Рабочий стол\angel5.gif"/>
            <p:cNvPicPr>
              <a:picLocks noChangeAspect="1" noChangeArrowheads="1" noCrop="1"/>
            </p:cNvPicPr>
            <p:nvPr/>
          </p:nvPicPr>
          <p:blipFill>
            <a:blip r:embed="rId4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395536" y="188640"/>
              <a:ext cx="1724567" cy="1451955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2339752" y="260648"/>
              <a:ext cx="540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u="sng" dirty="0" smtClean="0"/>
                <a:t>Напиши, не ошибись</a:t>
              </a:r>
              <a:endParaRPr lang="ru-RU" sz="4800" b="1" i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716016" y="1412776"/>
            <a:ext cx="0" cy="544522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Documents and Settings\Таня\Рабочий стол\Новая папка\ADIDAS-STIT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564904"/>
            <a:ext cx="3829608" cy="25530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4522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.. </a:t>
            </a:r>
            <a:r>
              <a:rPr lang="ru-RU" sz="5400" b="1" dirty="0" err="1" smtClean="0"/>
              <a:t>пка</a:t>
            </a:r>
            <a:endParaRPr lang="ru-RU" sz="5400" b="1" dirty="0"/>
          </a:p>
        </p:txBody>
      </p:sp>
      <p:pic>
        <p:nvPicPr>
          <p:cNvPr id="5124" name="Picture 4" descr="C:\Documents and Settings\Таня\Рабочий стол\Новая папка\phpThumb_generated_thumbnailjpg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2564904"/>
            <a:ext cx="3360374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537321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.. </a:t>
            </a:r>
            <a:r>
              <a:rPr lang="ru-RU" sz="5400" b="1" dirty="0" err="1" smtClean="0"/>
              <a:t>бры</a:t>
            </a:r>
            <a:endParaRPr lang="ru-RU" sz="54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332656"/>
            <a:ext cx="8820472" cy="1451955"/>
            <a:chOff x="395536" y="188640"/>
            <a:chExt cx="7344816" cy="1451955"/>
          </a:xfrm>
        </p:grpSpPr>
        <p:pic>
          <p:nvPicPr>
            <p:cNvPr id="13" name="Picture 2" descr="C:\Documents and Settings\Таня\Рабочий стол\angel5.gif"/>
            <p:cNvPicPr>
              <a:picLocks noChangeAspect="1" noChangeArrowheads="1" noCrop="1"/>
            </p:cNvPicPr>
            <p:nvPr/>
          </p:nvPicPr>
          <p:blipFill>
            <a:blip r:embed="rId4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395536" y="188640"/>
              <a:ext cx="1724567" cy="1451955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339752" y="260648"/>
              <a:ext cx="540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u="sng" dirty="0" smtClean="0"/>
                <a:t>Напиши, не ошибись</a:t>
              </a:r>
              <a:endParaRPr lang="ru-RU" sz="4800" b="1" i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716016" y="1340768"/>
            <a:ext cx="0" cy="551723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Documents and Settings\Таня\Рабочий стол\Новая папка\1219677815_dyat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204864"/>
            <a:ext cx="2448272" cy="31339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51723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.. тел</a:t>
            </a:r>
            <a:endParaRPr lang="ru-RU" sz="5400" b="1" dirty="0"/>
          </a:p>
        </p:txBody>
      </p:sp>
      <p:pic>
        <p:nvPicPr>
          <p:cNvPr id="6146" name="Picture 2" descr="C:\Documents and Settings\Таня\Рабочий стол\Новая папка\3179662-figure-fiv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2204864"/>
            <a:ext cx="2433032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544522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.. </a:t>
            </a:r>
            <a:r>
              <a:rPr lang="ru-RU" sz="5400" b="1" dirty="0" err="1" smtClean="0"/>
              <a:t>ть</a:t>
            </a:r>
            <a:endParaRPr lang="ru-RU" sz="54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332656"/>
            <a:ext cx="8640960" cy="1451955"/>
            <a:chOff x="395536" y="188640"/>
            <a:chExt cx="7344816" cy="1451955"/>
          </a:xfrm>
        </p:grpSpPr>
        <p:pic>
          <p:nvPicPr>
            <p:cNvPr id="12" name="Picture 2" descr="C:\Documents and Settings\Таня\Рабочий стол\angel5.gif"/>
            <p:cNvPicPr>
              <a:picLocks noChangeAspect="1" noChangeArrowheads="1" noCrop="1"/>
            </p:cNvPicPr>
            <p:nvPr/>
          </p:nvPicPr>
          <p:blipFill>
            <a:blip r:embed="rId4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395536" y="188640"/>
              <a:ext cx="1724567" cy="1451955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9752" y="260648"/>
              <a:ext cx="540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i="1" u="sng" dirty="0" smtClean="0"/>
                <a:t>Напиши, не ошибись</a:t>
              </a:r>
              <a:endParaRPr lang="ru-RU" sz="4800" b="1" i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361</Words>
  <Application>Microsoft Office PowerPoint</Application>
  <PresentationFormat>Экран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Tata</cp:lastModifiedBy>
  <cp:revision>47</cp:revision>
  <dcterms:created xsi:type="dcterms:W3CDTF">2012-12-18T04:49:34Z</dcterms:created>
  <dcterms:modified xsi:type="dcterms:W3CDTF">2013-04-14T22:56:12Z</dcterms:modified>
</cp:coreProperties>
</file>