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7772400" cy="1470025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Заряд ядра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2857496"/>
            <a:ext cx="7929618" cy="2928958"/>
          </a:xfrm>
        </p:spPr>
        <p:txBody>
          <a:bodyPr>
            <a:noAutofit/>
          </a:bodyPr>
          <a:lstStyle/>
          <a:p>
            <a:pPr algn="l"/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Вариант 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en-US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&gt; Na,     Fe &gt; Ca</a:t>
            </a:r>
          </a:p>
          <a:p>
            <a:pPr algn="l"/>
            <a:endParaRPr lang="en-US" sz="4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Вариант 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   </a:t>
            </a:r>
            <a:r>
              <a:rPr lang="en-US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 &lt; Mg,    Cu &gt; K </a:t>
            </a:r>
          </a:p>
          <a:p>
            <a:pPr algn="l"/>
            <a:endParaRPr lang="ru-RU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Число электронных слоев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2714620"/>
            <a:ext cx="7929618" cy="3357586"/>
          </a:xfrm>
        </p:spPr>
        <p:txBody>
          <a:bodyPr>
            <a:noAutofit/>
          </a:bodyPr>
          <a:lstStyle/>
          <a:p>
            <a:pPr algn="l"/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Вариант 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K,    Ca &gt; Mg</a:t>
            </a:r>
          </a:p>
          <a:p>
            <a:pPr algn="l"/>
            <a:endParaRPr lang="en-US" sz="4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Вариант 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Fe &gt; AI,    </a:t>
            </a:r>
            <a:r>
              <a:rPr lang="en-US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Rb</a:t>
            </a:r>
            <a:r>
              <a:rPr lang="en-US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Sr</a:t>
            </a:r>
            <a:endParaRPr lang="ru-RU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7772400" cy="1470025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Число электронов на внешнем уровне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3000372"/>
            <a:ext cx="7929618" cy="3643338"/>
          </a:xfrm>
        </p:spPr>
        <p:txBody>
          <a:bodyPr>
            <a:noAutofit/>
          </a:bodyPr>
          <a:lstStyle/>
          <a:p>
            <a:pPr algn="l"/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Вариант 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Sr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   AI &gt; Mg</a:t>
            </a:r>
          </a:p>
          <a:p>
            <a:pPr algn="l"/>
            <a:endParaRPr lang="en-US" sz="4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Вариант 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Cs &lt; </a:t>
            </a:r>
            <a:r>
              <a:rPr lang="en-US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    Na = K</a:t>
            </a:r>
            <a:endParaRPr lang="ru-RU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7772400" cy="1470025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Радиус атома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3071810"/>
            <a:ext cx="7929618" cy="3429024"/>
          </a:xfrm>
        </p:spPr>
        <p:txBody>
          <a:bodyPr>
            <a:noAutofit/>
          </a:bodyPr>
          <a:lstStyle/>
          <a:p>
            <a:pPr algn="l"/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Вариант 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&lt; </a:t>
            </a:r>
            <a:r>
              <a:rPr lang="en-US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Rb</a:t>
            </a:r>
            <a:r>
              <a:rPr lang="en-US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    K &gt; Ca</a:t>
            </a:r>
          </a:p>
          <a:p>
            <a:pPr algn="l"/>
            <a:endParaRPr lang="en-US" sz="4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Вариант 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    </a:t>
            </a:r>
            <a:r>
              <a:rPr lang="en-US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 &gt; AI,    Mg &lt; Ca</a:t>
            </a:r>
            <a:endParaRPr lang="ru-RU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7772400" cy="1470025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Восстановительные свойства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3143248"/>
            <a:ext cx="7929618" cy="2928958"/>
          </a:xfrm>
        </p:spPr>
        <p:txBody>
          <a:bodyPr>
            <a:noAutofit/>
          </a:bodyPr>
          <a:lstStyle/>
          <a:p>
            <a:pPr algn="l"/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Вариант 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&gt; Mg,     Li &lt; K</a:t>
            </a:r>
          </a:p>
          <a:p>
            <a:pPr algn="l"/>
            <a:endParaRPr lang="en-US" sz="4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Вариант </a:t>
            </a:r>
            <a:r>
              <a:rPr lang="en-US" sz="4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   </a:t>
            </a:r>
            <a:r>
              <a:rPr lang="en-US" sz="4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 </a:t>
            </a:r>
            <a:r>
              <a:rPr lang="en-US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&lt; K</a:t>
            </a:r>
            <a:r>
              <a:rPr lang="en-US" sz="4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      </a:t>
            </a:r>
            <a:r>
              <a:rPr lang="en-US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&gt; </a:t>
            </a:r>
            <a:r>
              <a:rPr lang="en-US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Sr</a:t>
            </a:r>
            <a:endParaRPr lang="ru-RU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Microsoft Office PowerPoint</Application>
  <PresentationFormat>Экран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Заряд ядра</vt:lpstr>
      <vt:lpstr>Число электронных слоев</vt:lpstr>
      <vt:lpstr>Число электронов на внешнем уровне</vt:lpstr>
      <vt:lpstr>Радиус атома</vt:lpstr>
      <vt:lpstr>Восстановительные свойства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Заряд ядра</dc:title>
  <cp:lastModifiedBy>revaz</cp:lastModifiedBy>
  <cp:revision>1</cp:revision>
  <dcterms:modified xsi:type="dcterms:W3CDTF">2013-04-05T12:57:07Z</dcterms:modified>
</cp:coreProperties>
</file>