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7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30428" y="3571876"/>
            <a:ext cx="6613572" cy="3286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Рисунок 3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282" y="214290"/>
            <a:ext cx="5500726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revaz</cp:lastModifiedBy>
  <cp:revision>2</cp:revision>
  <dcterms:modified xsi:type="dcterms:W3CDTF">2013-04-05T12:59:19Z</dcterms:modified>
</cp:coreProperties>
</file>