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8572528" cy="640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670" y="648866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Медь</a:t>
            </a:r>
            <a:endParaRPr lang="ru-RU" dirty="0"/>
          </a:p>
        </p:txBody>
      </p:sp>
    </p:spTree>
  </p:cSld>
  <p:clrMapOvr>
    <a:masterClrMapping/>
  </p:clrMapOvr>
  <p:transition advTm="40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МАМИНО\минералы\пири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0"/>
            <a:ext cx="8382059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642939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Пирит</a:t>
            </a:r>
            <a:endParaRPr lang="ru-RU" dirty="0"/>
          </a:p>
        </p:txBody>
      </p:sp>
    </p:spTree>
  </p:cSld>
  <p:clrMapOvr>
    <a:masterClrMapping/>
  </p:clrMapOvr>
  <p:transition advTm="34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евмержицкий\093947270406.jpg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0"/>
            <a:ext cx="6000792" cy="6215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00298" y="642939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Берилл</a:t>
            </a:r>
            <a:endParaRPr lang="ru-RU" dirty="0"/>
          </a:p>
        </p:txBody>
      </p:sp>
    </p:spTree>
  </p:cSld>
  <p:clrMapOvr>
    <a:masterClrMapping/>
  </p:clrMapOvr>
  <p:transition advTm="345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евмержицкий\object_93.1143670518.3329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/>
        </p:blipFill>
        <p:spPr bwMode="auto">
          <a:xfrm>
            <a:off x="1928794" y="0"/>
            <a:ext cx="5072098" cy="6072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4546" y="621508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Берилл </a:t>
            </a:r>
            <a:endParaRPr lang="ru-RU" dirty="0"/>
          </a:p>
        </p:txBody>
      </p:sp>
    </p:spTree>
  </p:cSld>
  <p:clrMapOvr>
    <a:masterClrMapping/>
  </p:clrMapOvr>
  <p:transition advTm="323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@!!!МОИ ДОКУМЕНТЫ1!!!@\New\Новая папка\bibl24_k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215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 </a:t>
            </a:r>
            <a:r>
              <a:rPr lang="ru-RU" sz="7200" dirty="0" smtClean="0">
                <a:solidFill>
                  <a:schemeClr val="bg1"/>
                </a:solidFill>
              </a:rPr>
              <a:t>Корунд</a:t>
            </a:r>
            <a:r>
              <a:rPr lang="en-US" sz="7200" dirty="0" smtClean="0">
                <a:solidFill>
                  <a:schemeClr val="bg1"/>
                </a:solidFill>
              </a:rPr>
              <a:t> (Al</a:t>
            </a:r>
            <a:r>
              <a:rPr lang="en-US" sz="7200" baseline="-25000" dirty="0" smtClean="0">
                <a:solidFill>
                  <a:schemeClr val="bg1"/>
                </a:solidFill>
              </a:rPr>
              <a:t>2</a:t>
            </a:r>
            <a:r>
              <a:rPr lang="en-US" sz="7200" dirty="0" smtClean="0">
                <a:solidFill>
                  <a:schemeClr val="bg1"/>
                </a:solidFill>
              </a:rPr>
              <a:t>O</a:t>
            </a:r>
            <a:r>
              <a:rPr lang="en-US" sz="7200" baseline="-25000" dirty="0" smtClean="0">
                <a:solidFill>
                  <a:schemeClr val="bg1"/>
                </a:solidFill>
              </a:rPr>
              <a:t>3</a:t>
            </a:r>
            <a:r>
              <a:rPr lang="en-US" sz="7200" dirty="0" smtClean="0">
                <a:solidFill>
                  <a:schemeClr val="bg1"/>
                </a:solidFill>
              </a:rPr>
              <a:t>)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3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Рубин</a:t>
            </a:r>
            <a:endParaRPr lang="ru-RU" sz="5400" dirty="0"/>
          </a:p>
        </p:txBody>
      </p:sp>
      <p:pic>
        <p:nvPicPr>
          <p:cNvPr id="7171" name="Picture 2" descr="C:\Documents and Settings\Администратор\Рабочий стол\235px-Ruby_cris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643063"/>
            <a:ext cx="2571750" cy="3578225"/>
          </a:xfrm>
          <a:noFill/>
        </p:spPr>
      </p:pic>
      <p:pic>
        <p:nvPicPr>
          <p:cNvPr id="7172" name="Picture 3" descr="C:\Documents and Settings\Администратор\Рабочий стол\rub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214313"/>
            <a:ext cx="32083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Documents and Settings\Администратор\Рабочий стол\0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2928938"/>
            <a:ext cx="28051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578645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Рубин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49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Documents and Settings\Администратор\Рабочий стол\sapphire ring-7992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3571875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Documents and Settings\Администратор\Рабочий стол\a407f099e39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714500"/>
            <a:ext cx="2524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Documents and Settings\Администратор\Рабочий стол\Sapphire_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285750"/>
            <a:ext cx="31527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143248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Сапфир</a:t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ransition advTm="306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Pictures\400px-Cardona_m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836613"/>
            <a:ext cx="2697163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Оксана\Pictures\со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836613"/>
            <a:ext cx="266382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5076825" y="486886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onstantia" pitchFamily="18" charset="0"/>
              </a:rPr>
              <a:t>Необычные кристаллы поваренной соли - "искусственные кораллы"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3779838" y="3213100"/>
            <a:ext cx="1728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Кристаллы соли</a:t>
            </a:r>
          </a:p>
        </p:txBody>
      </p:sp>
      <p:pic>
        <p:nvPicPr>
          <p:cNvPr id="8198" name="Picture 4" descr="C:\Users\Оксана\Pictures\Halite-1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836613"/>
            <a:ext cx="29162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755650" y="5084763"/>
            <a:ext cx="1562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nstantia" pitchFamily="18" charset="0"/>
              </a:rPr>
              <a:t>Соляная шахта</a:t>
            </a:r>
          </a:p>
        </p:txBody>
      </p:sp>
    </p:spTree>
  </p:cSld>
  <p:clrMapOvr>
    <a:masterClrMapping/>
  </p:clrMapOvr>
  <p:transition advTm="386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14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62865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Серебро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 Корунд (Al2O3)</vt:lpstr>
      <vt:lpstr>Рубин</vt:lpstr>
      <vt:lpstr>Сапфир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2</cp:revision>
  <dcterms:modified xsi:type="dcterms:W3CDTF">2013-04-05T12:52:34Z</dcterms:modified>
</cp:coreProperties>
</file>