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9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2020FC"/>
    <a:srgbClr val="0303D5"/>
    <a:srgbClr val="006666"/>
    <a:srgbClr val="FF9966"/>
    <a:srgbClr val="00003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7" autoAdjust="0"/>
    <p:restoredTop sz="94664" autoAdjust="0"/>
  </p:normalViewPr>
  <p:slideViewPr>
    <p:cSldViewPr>
      <p:cViewPr varScale="1">
        <p:scale>
          <a:sx n="65" d="100"/>
          <a:sy n="65" d="100"/>
        </p:scale>
        <p:origin x="-7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9203D-3C4D-4267-A313-8B4475A37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84DD0-6308-4C5A-B300-6047D86A8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79CD5-8483-49FE-8DF2-49596715A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8A07F-90FF-4E83-8090-D1194DB5E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2892A-9015-4C8E-8CB1-E74A1E739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A839D-290A-4CC1-B086-694FE9F80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0152B-62BD-4EBE-A9E7-4DDE6F2EE7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D0035-86B9-4095-9CA7-D757F1A82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5558C-DF88-49DC-8428-BBC51D6B64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46652-3478-4938-AFB1-AFA834741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A7CF-436D-4AD4-A104-65E536A6F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D7C1560-53D3-4964-BE53-3259417339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dekomaster74.ru/images/upload/N_spase-62_100x100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.subscribe.ru/group/uploads/gl/glupyie-no-ne-dayuschie-pokoya-voprosyi/image/jOS00MWU0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jpeg"/><Relationship Id="rId7" Type="http://schemas.openxmlformats.org/officeDocument/2006/relationships/hyperlink" Target="http://lh4.ggpht.com/_kD1IAn_T-sg/TJj4FsKhhXI/AAAAAAAACBc/MiAYvUuw9UQ/s1600-h/kit%5B1%5D.jpg" TargetMode="External"/><Relationship Id="rId2" Type="http://schemas.openxmlformats.org/officeDocument/2006/relationships/hyperlink" Target="http://lh6.ggpht.com/_kD1IAn_T-sg/TI6kk8PkR1I/AAAAAAAACB0/qpPsVww161Q/s1600-h/india%5B1%5D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hyperlink" Target="http://lh4.ggpht.com/_kD1IAn_T-sg/TI6kjQF460I/AAAAAAAACBk/3A19GEg59lQ/s1600-h/49cf8e04d157%5B1%5D.jp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80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865188"/>
          </a:xfrm>
        </p:spPr>
        <p:txBody>
          <a:bodyPr/>
          <a:lstStyle/>
          <a:p>
            <a:pPr eaLnBrk="1" hangingPunct="1"/>
            <a:r>
              <a:rPr lang="ru-RU" sz="1800" smtClean="0"/>
              <a:t>Муниципальное бюджетное образовательное учреждение города Костромы «Средняя общеобразовательная школа №8»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1125538"/>
            <a:ext cx="7920038" cy="5256212"/>
          </a:xfrm>
        </p:spPr>
        <p:txBody>
          <a:bodyPr/>
          <a:lstStyle/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Презентация к уроку окружающий мир</a:t>
            </a:r>
          </a:p>
          <a:p>
            <a:pPr eaLnBrk="1" hangingPunct="1"/>
            <a:r>
              <a:rPr lang="ru-RU" sz="2400" smtClean="0"/>
              <a:t>по теме</a:t>
            </a:r>
          </a:p>
          <a:p>
            <a:pPr eaLnBrk="1" hangingPunct="1"/>
            <a:r>
              <a:rPr lang="ru-RU" sz="5400" smtClean="0"/>
              <a:t>«Строение Земли»</a:t>
            </a:r>
          </a:p>
          <a:p>
            <a:pPr eaLnBrk="1" hangingPunct="1"/>
            <a:r>
              <a:rPr lang="ru-RU" sz="2400" smtClean="0"/>
              <a:t>2 класс</a:t>
            </a:r>
          </a:p>
          <a:p>
            <a:pPr eaLnBrk="1" hangingPunct="1"/>
            <a:r>
              <a:rPr lang="ru-RU" sz="2400" smtClean="0"/>
              <a:t>УМК «Планета знаний» </a:t>
            </a:r>
          </a:p>
          <a:p>
            <a:pPr eaLnBrk="1" hangingPunct="1"/>
            <a:endParaRPr lang="ru-RU" sz="2400" smtClean="0"/>
          </a:p>
          <a:p>
            <a:pPr algn="r" eaLnBrk="1" hangingPunct="1"/>
            <a:r>
              <a:rPr lang="ru-RU" sz="2400" b="1" smtClean="0"/>
              <a:t>Автор:</a:t>
            </a:r>
            <a:r>
              <a:rPr lang="ru-RU" sz="2400" smtClean="0"/>
              <a:t> </a:t>
            </a:r>
            <a:r>
              <a:rPr lang="ru-RU" sz="2400" i="1" smtClean="0"/>
              <a:t>Смирнова </a:t>
            </a:r>
          </a:p>
          <a:p>
            <a:pPr algn="r" eaLnBrk="1" hangingPunct="1"/>
            <a:r>
              <a:rPr lang="ru-RU" sz="2400" i="1" smtClean="0"/>
              <a:t>Татьяна Николаевна</a:t>
            </a:r>
          </a:p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2013 г</a:t>
            </a:r>
          </a:p>
          <a:p>
            <a:pPr eaLnBrk="1" hangingPunct="1"/>
            <a:endParaRPr lang="ru-RU" sz="5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64163" y="333375"/>
            <a:ext cx="2530475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Земля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3438" y="1916113"/>
            <a:ext cx="4500562" cy="452596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Круглая голубая</a:t>
            </a:r>
          </a:p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Кружится, вертится, плывет</a:t>
            </a:r>
          </a:p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Интересно разгадать тайны Земли.</a:t>
            </a:r>
          </a:p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Планета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chemeClr val="bg1"/>
              </a:solidFill>
            </a:endParaRPr>
          </a:p>
        </p:txBody>
      </p:sp>
      <p:pic>
        <p:nvPicPr>
          <p:cNvPr id="3076" name="Picture 4" descr="BlueMarble480x48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836613"/>
            <a:ext cx="42481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569325" cy="5616575"/>
          </a:xfrm>
        </p:spPr>
        <p:txBody>
          <a:bodyPr/>
          <a:lstStyle/>
          <a:p>
            <a:pPr eaLnBrk="1" hangingPunct="1"/>
            <a:r>
              <a:rPr lang="ru-RU" sz="8000" b="1" smtClean="0">
                <a:solidFill>
                  <a:srgbClr val="2020FC"/>
                </a:solidFill>
                <a:latin typeface="Times New Roman" pitchFamily="18" charset="0"/>
              </a:rPr>
              <a:t>Тема урока: </a:t>
            </a:r>
            <a:br>
              <a:rPr lang="ru-RU" sz="8000" b="1" smtClean="0">
                <a:solidFill>
                  <a:srgbClr val="2020FC"/>
                </a:solidFill>
                <a:latin typeface="Times New Roman" pitchFamily="18" charset="0"/>
              </a:rPr>
            </a:br>
            <a:r>
              <a:rPr lang="ru-RU" sz="8000" b="1" smtClean="0">
                <a:solidFill>
                  <a:srgbClr val="2020FC"/>
                </a:solidFill>
                <a:latin typeface="Times New Roman" pitchFamily="18" charset="0"/>
              </a:rPr>
              <a:t>Строение Земли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>Почему Землю называют «третьей планетой»?</a:t>
            </a:r>
          </a:p>
        </p:txBody>
      </p:sp>
      <p:pic>
        <p:nvPicPr>
          <p:cNvPr id="10243" name="Picture 3" descr="E:\Документы\школа\из интернета\2411-untitled.jpg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8888" y="1628775"/>
            <a:ext cx="6769100" cy="4857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300788" y="1844675"/>
            <a:ext cx="2627312" cy="2519363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chemeClr val="bg1"/>
                </a:solidFill>
              </a:rPr>
              <a:t>За сколько месяцев может преодолеть космическая ракета расстояние от Земли до Солнца?</a:t>
            </a:r>
            <a:r>
              <a:rPr lang="ru-RU" sz="4000" smtClean="0"/>
              <a:t> </a:t>
            </a:r>
          </a:p>
        </p:txBody>
      </p:sp>
      <p:pic>
        <p:nvPicPr>
          <p:cNvPr id="8201" name="Picture 9" descr="millpla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404813"/>
            <a:ext cx="5400675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>Почему Землю называют «голубой планетой»?</a:t>
            </a:r>
          </a:p>
        </p:txBody>
      </p:sp>
      <p:pic>
        <p:nvPicPr>
          <p:cNvPr id="9221" name="Picture 5" descr="Картинка 67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39975" y="1390650"/>
            <a:ext cx="4675188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accent2"/>
                </a:solidFill>
              </a:rPr>
              <a:t>Какую форму имеет Земля?</a:t>
            </a:r>
          </a:p>
        </p:txBody>
      </p:sp>
      <p:pic>
        <p:nvPicPr>
          <p:cNvPr id="10245" name="Picture 5" descr="Картинка 77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19250" y="1412875"/>
            <a:ext cx="6265863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5CBF"/>
            </a:gs>
            <a:gs pos="25000">
              <a:srgbClr val="0087E6"/>
            </a:gs>
            <a:gs pos="75000">
              <a:srgbClr val="21D6E0"/>
            </a:gs>
            <a:gs pos="100000">
              <a:srgbClr val="03D4A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58943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chemeClr val="accent2"/>
                </a:solidFill>
              </a:rPr>
              <a:t>1                                      2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>
                <a:solidFill>
                  <a:schemeClr val="accent2"/>
                </a:solidFill>
              </a:rPr>
              <a:t>3                                     4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title"/>
          </p:nvPr>
        </p:nvSpPr>
        <p:spPr>
          <a:xfrm>
            <a:off x="2916238" y="1052513"/>
            <a:ext cx="3549650" cy="1143000"/>
          </a:xfrm>
          <a:noFill/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pic>
        <p:nvPicPr>
          <p:cNvPr id="9220" name="Picture 6" descr="indi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2988" y="549275"/>
            <a:ext cx="2879725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гр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867400" y="476250"/>
            <a:ext cx="27305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egipt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042988" y="3644900"/>
            <a:ext cx="2881312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9" descr="kit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795963" y="3644900"/>
            <a:ext cx="275272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rgbClr val="FF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547813" y="836613"/>
            <a:ext cx="6192837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68313" y="3644900"/>
            <a:ext cx="2016125" cy="1655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877050" y="3716338"/>
            <a:ext cx="2016125" cy="165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708400" y="3716338"/>
            <a:ext cx="2016125" cy="165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643438" y="2205038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403350" y="2205038"/>
            <a:ext cx="3240088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643438" y="2205038"/>
            <a:ext cx="3313112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2268538" y="1196975"/>
            <a:ext cx="46085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ungsuh"/>
              </a:rPr>
              <a:t>Строение земли</a:t>
            </a:r>
          </a:p>
        </p:txBody>
      </p:sp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539750" y="4292600"/>
            <a:ext cx="187166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ungsuh"/>
              </a:rPr>
              <a:t>Мантия</a:t>
            </a:r>
          </a:p>
        </p:txBody>
      </p:sp>
      <p:sp>
        <p:nvSpPr>
          <p:cNvPr id="18443" name="WordArt 11"/>
          <p:cNvSpPr>
            <a:spLocks noChangeArrowheads="1" noChangeShapeType="1" noTextEdit="1"/>
          </p:cNvSpPr>
          <p:nvPr/>
        </p:nvSpPr>
        <p:spPr bwMode="auto">
          <a:xfrm>
            <a:off x="4140200" y="4292600"/>
            <a:ext cx="12382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ungsuh"/>
              </a:rPr>
              <a:t>Ядро</a:t>
            </a:r>
          </a:p>
        </p:txBody>
      </p:sp>
      <p:sp>
        <p:nvSpPr>
          <p:cNvPr id="18444" name="WordArt 12"/>
          <p:cNvSpPr>
            <a:spLocks noChangeArrowheads="1" noChangeShapeType="1" noTextEdit="1"/>
          </p:cNvSpPr>
          <p:nvPr/>
        </p:nvSpPr>
        <p:spPr bwMode="auto">
          <a:xfrm>
            <a:off x="6877050" y="4005263"/>
            <a:ext cx="19907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ungsuh"/>
              </a:rPr>
              <a:t>Земная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ungsuh"/>
              </a:rPr>
              <a:t>кора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  <p:bldP spid="18443" grpId="0" animBg="1"/>
      <p:bldP spid="18444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97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Муниципальное бюджетное образовательное учреждение города Костромы «Средняя общеобразовательная школа №8»</vt:lpstr>
      <vt:lpstr>Земля</vt:lpstr>
      <vt:lpstr>Тема урока:  Строение Земли</vt:lpstr>
      <vt:lpstr>Почему Землю называют «третьей планетой»?</vt:lpstr>
      <vt:lpstr>За сколько месяцев может преодолеть космическая ракета расстояние от Земли до Солнца? </vt:lpstr>
      <vt:lpstr>Почему Землю называют «голубой планетой»?</vt:lpstr>
      <vt:lpstr>Какую форму имеет Земля?</vt:lpstr>
      <vt:lpstr>    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Окуличева Т М</dc:creator>
  <cp:lastModifiedBy>revaz</cp:lastModifiedBy>
  <cp:revision>9</cp:revision>
  <dcterms:created xsi:type="dcterms:W3CDTF">2010-11-21T13:51:21Z</dcterms:created>
  <dcterms:modified xsi:type="dcterms:W3CDTF">2013-04-05T12:24:58Z</dcterms:modified>
</cp:coreProperties>
</file>