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309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308" r:id="rId12"/>
    <p:sldId id="26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85" r:id="rId24"/>
    <p:sldId id="271" r:id="rId25"/>
    <p:sldId id="272" r:id="rId26"/>
    <p:sldId id="281" r:id="rId27"/>
    <p:sldId id="274" r:id="rId28"/>
    <p:sldId id="275" r:id="rId29"/>
    <p:sldId id="276" r:id="rId30"/>
    <p:sldId id="280" r:id="rId31"/>
    <p:sldId id="282" r:id="rId32"/>
    <p:sldId id="315" r:id="rId33"/>
    <p:sldId id="284" r:id="rId34"/>
    <p:sldId id="310" r:id="rId35"/>
    <p:sldId id="311" r:id="rId36"/>
    <p:sldId id="312" r:id="rId37"/>
    <p:sldId id="313" r:id="rId38"/>
    <p:sldId id="316" r:id="rId39"/>
    <p:sldId id="277" r:id="rId40"/>
    <p:sldId id="278" r:id="rId41"/>
    <p:sldId id="300" r:id="rId42"/>
    <p:sldId id="304" r:id="rId43"/>
    <p:sldId id="306" r:id="rId44"/>
    <p:sldId id="302" r:id="rId45"/>
    <p:sldId id="30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0" d="100"/>
          <a:sy n="100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556E-E32A-4EDC-B2F1-1287A61AE985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397A-E006-4986-AE2B-04B5558B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6310-628C-4835-A95D-7B5E236A145D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5FCA-DEA3-4F27-A925-4A7C46186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1824-CEF5-4F88-AACF-A7B6D75ABD3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C23B-3039-4FBC-91C0-7A1BB6D50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6300-A306-4D3B-95FE-9F4C2D6D145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7375-15A9-4461-8603-822681D73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C864-66FD-4E39-931A-3408A0AEB23C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79E-F099-4605-8EF1-C4EE115DA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6168-1C9F-42DF-809E-0DC4202F327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D5EC-63C2-4EC4-AC15-16A5C9C2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4B8-2D9E-4AE3-A9F3-C258D74A84BF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5DFE-BF3D-4932-85B2-2FE533B75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86D5-8780-4C4D-9D9D-CC29EE9B112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2BCC-32F4-4754-8B03-6ABC52E6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DBE6-6A60-42B3-B4AF-8D324522997E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B620-6074-4404-8402-CE5BD80D0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81C5-24A3-40D3-BA1B-D02F29EAC3C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89CD-E30F-4EF1-8347-214C2D486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E884-04CC-449E-B8DC-08A60C18FFF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95EE-3EAA-4BEA-BD95-E8C77C852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C25830-4A3B-4861-B525-CB9013802ED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8FF9C1-CE6F-4D6E-BBB2-CA431481C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Alexsandra/file/94226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hyperlink" Target="http://www.proshkolu.ru/user/Alexsandra/file/94228/" TargetMode="Externa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tagil.ru/center/data/gallery/2/3/3_5_ful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Alexsandra/file/94226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hyperlink" Target="http://www.proshkolu.ru/user/Alexsandra/file/94228/" TargetMode="External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hyperlink" Target="http://dsbb.imf.org/Applications/web/fsi/images/LUXflag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www.neotagil.ru/center/data/gallery/2/3/3_5_full.jpg" TargetMode="External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25" y="1066800"/>
            <a:ext cx="7038975" cy="3276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Интегрированный урок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«Звездный час»</a:t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4 класс. </a:t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600" dirty="0" smtClean="0">
              <a:solidFill>
                <a:srgbClr val="FF0000"/>
              </a:solidFill>
              <a:latin typeface="Bradley Hand ITC" pitchFamily="66" charset="0"/>
            </a:endParaRPr>
          </a:p>
        </p:txBody>
      </p:sp>
      <p:pic>
        <p:nvPicPr>
          <p:cNvPr id="2052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2860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72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941888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314325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683568" y="4357688"/>
            <a:ext cx="7344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Иванова Елена Петровна, учитель – логопед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МКОУ «Сунтарская специальная (коррекционная) школа-интернат VIII вида» Сунтарского района Республики Саха (Якутия)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316.jpg"/>
          <p:cNvPicPr>
            <a:picLocks noChangeAspect="1"/>
          </p:cNvPicPr>
          <p:nvPr/>
        </p:nvPicPr>
        <p:blipFill>
          <a:blip r:embed="rId2" cstate="print"/>
          <a:srcRect b="5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2910" y="857232"/>
            <a:ext cx="645320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2 ТУР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Cambria" pitchFamily="18" charset="0"/>
              </a:rPr>
              <a:t>«Родной язык»</a:t>
            </a:r>
            <a:endParaRPr lang="ru-RU" sz="4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6357938"/>
          </a:xfrm>
        </p:spPr>
        <p:txBody>
          <a:bodyPr rtlCol="0">
            <a:normAutofit lnSpcReduction="1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Викторина «Родной язык»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Сахалыы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алфавит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буквата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ха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Тыал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диэн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тыл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с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ѳхтэн турарый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То5о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куммут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тыгарый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Этии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кѳр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нэй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Са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ыл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элбэх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ахсаана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Аат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тыл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ыйытыыта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Тыл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састааба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чаастартан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турарый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Тыл с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ѳ5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тутаах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дор5ооно.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Ынах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мныраата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.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Бу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этииний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То5о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маннык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суруйдубут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б,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р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5, 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д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дь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г.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Сомо5о домо5у бы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аар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. С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рэ5э айа5ар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тахсыбыт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.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Тылыттан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маппыт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силин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бы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а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ыйыстыбыт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.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дифтоннар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баалларый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Уу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диэн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тыл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с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ѳхтэн турарый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Саха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тѳр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т дор5оонноро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ханныктарый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?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Ыа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уо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иэ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ѳ,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Cambria" pitchFamily="18" charset="0"/>
              </a:rPr>
              <a:t>γ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ѳ, 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5,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н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нь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Cambria" pitchFamily="18" charset="0"/>
              </a:rPr>
              <a:t>дь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h</a:t>
            </a: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</a:rPr>
              <a:t>. </a:t>
            </a:r>
            <a:endParaRPr lang="ru-RU" sz="2400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2292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316.jpg"/>
          <p:cNvPicPr>
            <a:picLocks noChangeAspect="1"/>
          </p:cNvPicPr>
          <p:nvPr/>
        </p:nvPicPr>
        <p:blipFill>
          <a:blip r:embed="rId2" cstate="print"/>
          <a:srcRect b="5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1000108"/>
            <a:ext cx="67389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3 ТУР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«Сказочный мир»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316" name="Рисунок 4" descr="MCj04358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393950"/>
            <a:ext cx="27543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C:\Users\Наталья\Desktop\Psh0105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035300"/>
            <a:ext cx="221456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071813"/>
            <a:ext cx="21304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642938" y="1000125"/>
            <a:ext cx="7620000" cy="9906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А.С.Пушкина?</a:t>
            </a:r>
          </a:p>
        </p:txBody>
      </p:sp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6572250" y="2214563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 3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345" name="Прямоугольник 10"/>
          <p:cNvSpPr>
            <a:spLocks noChangeArrowheads="1"/>
          </p:cNvSpPr>
          <p:nvPr/>
        </p:nvSpPr>
        <p:spPr bwMode="auto">
          <a:xfrm>
            <a:off x="4071938" y="2214563"/>
            <a:ext cx="849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14346" name="Прямоугольник 12"/>
          <p:cNvSpPr>
            <a:spLocks noChangeArrowheads="1"/>
          </p:cNvSpPr>
          <p:nvPr/>
        </p:nvSpPr>
        <p:spPr bwMode="auto">
          <a:xfrm>
            <a:off x="1428750" y="2143125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14290"/>
            <a:ext cx="45914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 </a:t>
            </a:r>
          </a:p>
        </p:txBody>
      </p:sp>
      <p:pic>
        <p:nvPicPr>
          <p:cNvPr id="14348" name="Picture 4" descr="Толст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00375"/>
            <a:ext cx="22082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42938" y="642938"/>
            <a:ext cx="7620000" cy="1490662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русскую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народную сказку?</a:t>
            </a: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6572250" y="2214563"/>
            <a:ext cx="1477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4071938" y="2214563"/>
            <a:ext cx="1163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15368" name="Прямоугольник 12"/>
          <p:cNvSpPr>
            <a:spLocks noChangeArrowheads="1"/>
          </p:cNvSpPr>
          <p:nvPr/>
        </p:nvSpPr>
        <p:spPr bwMode="auto">
          <a:xfrm>
            <a:off x="1428750" y="2143125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5369" name="Picture 16" descr="дюймов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3357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Содержимое 3" descr="300 1 корыт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400" y="3071813"/>
            <a:ext cx="30226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Picture 2" descr="C:\Documents and Settings\Семья\Мои документы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071813"/>
            <a:ext cx="25003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00232" y="0"/>
            <a:ext cx="487602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42938" y="714375"/>
            <a:ext cx="7620000" cy="1490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Героем какой сказки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Лягушка-квакушка?</a:t>
            </a: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6572250" y="2214563"/>
            <a:ext cx="1477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4071938" y="2214563"/>
            <a:ext cx="1163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16392" name="Прямоугольник 12"/>
          <p:cNvSpPr>
            <a:spLocks noChangeArrowheads="1"/>
          </p:cNvSpPr>
          <p:nvPr/>
        </p:nvSpPr>
        <p:spPr bwMode="auto">
          <a:xfrm>
            <a:off x="1428750" y="2143125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6393" name="Picture 12" descr="K:\он\FROG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357188"/>
            <a:ext cx="15113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сканирование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000375"/>
            <a:ext cx="2633662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5" descr="сканирование0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143250"/>
            <a:ext cx="26558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царев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143250"/>
            <a:ext cx="25003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000232" y="0"/>
            <a:ext cx="523606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  <p:pic>
        <p:nvPicPr>
          <p:cNvPr id="16398" name="Picture 11" descr="царевна лягушка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38"/>
            <a:ext cx="1714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28625" y="642938"/>
            <a:ext cx="7620000" cy="149066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пей, братец, козлёночком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станешь» - чьи слова?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какой сказки?</a:t>
            </a:r>
          </a:p>
        </p:txBody>
      </p: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6572250" y="2214563"/>
            <a:ext cx="1477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4071938" y="2214563"/>
            <a:ext cx="1163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428750" y="2143125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7417" name="Picture 5" descr="go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85750"/>
            <a:ext cx="23828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" descr="сестрица аленушка и брат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835275"/>
            <a:ext cx="2857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"/>
          <p:cNvPicPr>
            <a:picLocks noChangeAspect="1" noChangeArrowheads="1"/>
          </p:cNvPicPr>
          <p:nvPr/>
        </p:nvPicPr>
        <p:blipFill>
          <a:blip r:embed="rId5" cstate="print">
            <a:lum bright="-18000" contrast="48000"/>
          </a:blip>
          <a:srcRect l="4533" t="8376" r="9822"/>
          <a:stretch>
            <a:fillRect/>
          </a:stretch>
        </p:blipFill>
        <p:spPr bwMode="auto">
          <a:xfrm>
            <a:off x="3357563" y="2928938"/>
            <a:ext cx="2643187" cy="3524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20" name="Рисунок 2" descr="царевна лягуш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2928938"/>
            <a:ext cx="2786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00232" y="0"/>
            <a:ext cx="50920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95288" y="571500"/>
            <a:ext cx="8208962" cy="1490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предмет из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«Сказки о мертвой царевне и семи богатырях» 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572250" y="2214563"/>
            <a:ext cx="1477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4071938" y="2214563"/>
            <a:ext cx="69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18440" name="Прямоугольник 12"/>
          <p:cNvSpPr>
            <a:spLocks noChangeArrowheads="1"/>
          </p:cNvSpPr>
          <p:nvPr/>
        </p:nvSpPr>
        <p:spPr bwMode="auto">
          <a:xfrm>
            <a:off x="1428750" y="2143125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4" name="Picture 4" descr="Macintosh 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143250"/>
            <a:ext cx="20716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bowl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3286125"/>
            <a:ext cx="27146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feather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214688"/>
            <a:ext cx="28860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00232" y="0"/>
            <a:ext cx="473200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14375" y="500063"/>
            <a:ext cx="7620000" cy="149066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вещь из сказки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«Лиса и журавль».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6572250" y="2214563"/>
            <a:ext cx="1477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3" name="Прямоугольник 10"/>
          <p:cNvSpPr>
            <a:spLocks noChangeArrowheads="1"/>
          </p:cNvSpPr>
          <p:nvPr/>
        </p:nvSpPr>
        <p:spPr bwMode="auto">
          <a:xfrm>
            <a:off x="4071938" y="2214563"/>
            <a:ext cx="69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19464" name="Прямоугольник 12"/>
          <p:cNvSpPr>
            <a:spLocks noChangeArrowheads="1"/>
          </p:cNvSpPr>
          <p:nvPr/>
        </p:nvSpPr>
        <p:spPr bwMode="auto">
          <a:xfrm>
            <a:off x="1428750" y="2143125"/>
            <a:ext cx="84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7" name="Picture 4" descr="feather 2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428992" y="3286124"/>
            <a:ext cx="2886039" cy="1785949"/>
          </a:xfrm>
          <a:prstGeom prst="rect">
            <a:avLst/>
          </a:prstGeom>
        </p:spPr>
      </p:pic>
      <p:pic>
        <p:nvPicPr>
          <p:cNvPr id="19466" name="Picture 4" descr="arrow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8"/>
            <a:ext cx="4048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brass cara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3000375"/>
            <a:ext cx="1847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000232" y="0"/>
            <a:ext cx="53800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42938" y="571500"/>
            <a:ext cx="7620000" cy="1490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обувь «Кота в сапогах»?</a:t>
            </a:r>
          </a:p>
        </p:txBody>
      </p:sp>
      <p:sp>
        <p:nvSpPr>
          <p:cNvPr id="20486" name="Прямоугольник 9"/>
          <p:cNvSpPr>
            <a:spLocks noChangeArrowheads="1"/>
          </p:cNvSpPr>
          <p:nvPr/>
        </p:nvSpPr>
        <p:spPr bwMode="auto">
          <a:xfrm>
            <a:off x="6526213" y="2214563"/>
            <a:ext cx="1570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7" name="Прямоугольник 10"/>
          <p:cNvSpPr>
            <a:spLocks noChangeArrowheads="1"/>
          </p:cNvSpPr>
          <p:nvPr/>
        </p:nvSpPr>
        <p:spPr bwMode="auto">
          <a:xfrm>
            <a:off x="4065588" y="2214563"/>
            <a:ext cx="704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0488" name="Прямоугольник 12"/>
          <p:cNvSpPr>
            <a:spLocks noChangeArrowheads="1"/>
          </p:cNvSpPr>
          <p:nvPr/>
        </p:nvSpPr>
        <p:spPr bwMode="auto">
          <a:xfrm>
            <a:off x="1414463" y="2143125"/>
            <a:ext cx="87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214688"/>
            <a:ext cx="22828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3071813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3357563"/>
            <a:ext cx="2246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000232" y="0"/>
            <a:ext cx="53800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Cambria" pitchFamily="18" charset="0"/>
              </a:rPr>
              <a:t>Цели урока: </a:t>
            </a:r>
          </a:p>
        </p:txBody>
      </p:sp>
      <p:pic>
        <p:nvPicPr>
          <p:cNvPr id="3076" name="Picture 9" descr="amarylli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71755">
            <a:off x="6291263" y="4416425"/>
            <a:ext cx="31607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amarylli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9904">
            <a:off x="6148388" y="-12700"/>
            <a:ext cx="31607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250825" y="1350963"/>
            <a:ext cx="87137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Всех, кто хочет стать умным, находчивым, узнать интересное и разгадать трудное, приглашаем сегодня на интеллектуальную игру «Звездный час».</a:t>
            </a:r>
          </a:p>
          <a:p>
            <a:pPr>
              <a:spcBef>
                <a:spcPct val="50000"/>
              </a:spcBef>
            </a:pPr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Играя, вы сможете: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свои знания по пройденным темам.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проявить 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сообразительность и эрудицию,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истинное удовольствие от своих маленьких побед</a:t>
            </a:r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00063" y="571500"/>
            <a:ext cx="8143875" cy="1490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печалься, ступай себе с богом,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вам новое корыто» - чьи это слова?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какой сказки?</a:t>
            </a:r>
          </a:p>
        </p:txBody>
      </p: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6526213" y="2214563"/>
            <a:ext cx="1570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11" name="Прямоугольник 10"/>
          <p:cNvSpPr>
            <a:spLocks noChangeArrowheads="1"/>
          </p:cNvSpPr>
          <p:nvPr/>
        </p:nvSpPr>
        <p:spPr bwMode="auto">
          <a:xfrm>
            <a:off x="4065588" y="2214563"/>
            <a:ext cx="704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1512" name="Прямоугольник 12"/>
          <p:cNvSpPr>
            <a:spLocks noChangeArrowheads="1"/>
          </p:cNvSpPr>
          <p:nvPr/>
        </p:nvSpPr>
        <p:spPr bwMode="auto">
          <a:xfrm>
            <a:off x="1414463" y="2143125"/>
            <a:ext cx="87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0"/>
            <a:ext cx="523606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 </a:t>
            </a:r>
          </a:p>
        </p:txBody>
      </p:sp>
      <p:pic>
        <p:nvPicPr>
          <p:cNvPr id="15" name="Picture 8" descr="anima1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0718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6" descr="Волк на бревн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357563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8" descr="28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72125" y="2571750"/>
            <a:ext cx="31543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A02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00063" y="571500"/>
            <a:ext cx="8143875" cy="1490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твой сынок, народился из твоего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мизинчика» - кто так сказал?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какой сказки?</a:t>
            </a:r>
          </a:p>
        </p:txBody>
      </p:sp>
      <p:sp>
        <p:nvSpPr>
          <p:cNvPr id="22534" name="Прямоугольник 9"/>
          <p:cNvSpPr>
            <a:spLocks noChangeArrowheads="1"/>
          </p:cNvSpPr>
          <p:nvPr/>
        </p:nvSpPr>
        <p:spPr bwMode="auto">
          <a:xfrm>
            <a:off x="6542088" y="2214563"/>
            <a:ext cx="1223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4065588" y="2214563"/>
            <a:ext cx="704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2536" name="Прямоугольник 12"/>
          <p:cNvSpPr>
            <a:spLocks noChangeArrowheads="1"/>
          </p:cNvSpPr>
          <p:nvPr/>
        </p:nvSpPr>
        <p:spPr bwMode="auto">
          <a:xfrm>
            <a:off x="1414463" y="2143125"/>
            <a:ext cx="87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0"/>
            <a:ext cx="516405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 </a:t>
            </a:r>
          </a:p>
        </p:txBody>
      </p:sp>
      <p:pic>
        <p:nvPicPr>
          <p:cNvPr id="14" name="Picture 9" descr="baby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28938"/>
            <a:ext cx="17811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milash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714625"/>
            <a:ext cx="20716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6" descr="dis76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7113" y="2928938"/>
            <a:ext cx="21050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00063" y="571500"/>
            <a:ext cx="8143875" cy="1490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Вижу-вижу!  Не  садись  на  пенёк,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ешь  пирожок.  Неси  дедушке, неси  бабушке!»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чьи это слова? Из какой сказки?</a:t>
            </a:r>
          </a:p>
        </p:txBody>
      </p:sp>
      <p:sp>
        <p:nvSpPr>
          <p:cNvPr id="23558" name="Прямоугольник 9"/>
          <p:cNvSpPr>
            <a:spLocks noChangeArrowheads="1"/>
          </p:cNvSpPr>
          <p:nvPr/>
        </p:nvSpPr>
        <p:spPr bwMode="auto">
          <a:xfrm>
            <a:off x="6542088" y="2214563"/>
            <a:ext cx="1223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9" name="Прямоугольник 10"/>
          <p:cNvSpPr>
            <a:spLocks noChangeArrowheads="1"/>
          </p:cNvSpPr>
          <p:nvPr/>
        </p:nvSpPr>
        <p:spPr bwMode="auto">
          <a:xfrm>
            <a:off x="4065588" y="2214563"/>
            <a:ext cx="704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3560" name="Прямоугольник 12"/>
          <p:cNvSpPr>
            <a:spLocks noChangeArrowheads="1"/>
          </p:cNvSpPr>
          <p:nvPr/>
        </p:nvSpPr>
        <p:spPr bwMode="auto">
          <a:xfrm>
            <a:off x="1414463" y="2143125"/>
            <a:ext cx="87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0"/>
            <a:ext cx="50200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</a:p>
        </p:txBody>
      </p:sp>
      <p:pic>
        <p:nvPicPr>
          <p:cNvPr id="15" name="Picture 13" descr="сканирование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000375"/>
            <a:ext cx="22685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7" descr="сканирование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071813"/>
            <a:ext cx="20716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20" descr="Гуси-лебед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143250"/>
            <a:ext cx="3286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 descr="96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94225-1b51017378d02d8f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785813"/>
            <a:ext cx="22733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94227-a28ba27d2c6b6979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648200"/>
            <a:ext cx="252888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1447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 rot="-1297624">
            <a:off x="2624138" y="2847975"/>
            <a:ext cx="4040187" cy="1143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mbria" pitchFamily="18" charset="0"/>
              </a:rPr>
              <a:t>Музыкальная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mbria" pitchFamily="18" charset="0"/>
              </a:rPr>
              <a:t> физкультминутка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316.jpg"/>
          <p:cNvPicPr>
            <a:picLocks noChangeAspect="1"/>
          </p:cNvPicPr>
          <p:nvPr/>
        </p:nvPicPr>
        <p:blipFill>
          <a:blip r:embed="rId2" cstate="print"/>
          <a:srcRect b="5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928670"/>
            <a:ext cx="68103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4 </a:t>
            </a:r>
            <a:r>
              <a:rPr lang="ru-RU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ТУР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«Природа - мать»</a:t>
            </a: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5604" name="Picture 4" descr="колоколь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571875"/>
            <a:ext cx="299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914400" y="685800"/>
            <a:ext cx="76200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Назовите жителя степной местности.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90600" y="3124200"/>
            <a:ext cx="2590800" cy="7620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Верблюд 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990600" y="1981200"/>
            <a:ext cx="25908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Волк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990600" y="4267200"/>
            <a:ext cx="2590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Лев  </a:t>
            </a:r>
          </a:p>
        </p:txBody>
      </p:sp>
      <p:pic>
        <p:nvPicPr>
          <p:cNvPr id="10" name="Picture 5" descr="E:\Животный мир\Лошади, Зебры, Верблюды\00015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40386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zvezd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14375" y="357188"/>
            <a:ext cx="7924800" cy="10001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Зимой и летом одним цветом?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каком дереве идет речь?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85800" y="2209800"/>
            <a:ext cx="2209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Сосна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" y="3429000"/>
            <a:ext cx="2209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Береза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5800" y="4800600"/>
            <a:ext cx="2209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Ель</a:t>
            </a:r>
          </a:p>
        </p:txBody>
      </p:sp>
      <p:pic>
        <p:nvPicPr>
          <p:cNvPr id="27655" name="Picture 10" descr="Photo%201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428750"/>
            <a:ext cx="2000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Photo%201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545013"/>
            <a:ext cx="250031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4" descr="Photo%201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4964113"/>
            <a:ext cx="21463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8" descr="Photo%201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0025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6" descr="Photo%2016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4700" y="3686175"/>
            <a:ext cx="2019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5" descr="zvezd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838200"/>
            <a:ext cx="79248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какого животного самые большие рога?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685800" y="2209800"/>
            <a:ext cx="2209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Корова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85800" y="3429000"/>
            <a:ext cx="2209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Олень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5800" y="4800600"/>
            <a:ext cx="220980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Лось </a:t>
            </a:r>
          </a:p>
        </p:txBody>
      </p:sp>
      <p:pic>
        <p:nvPicPr>
          <p:cNvPr id="10" name="Picture 5" descr="E:\Животный мир\Олени, Лоси, Козлы и Бараны\00016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 descr="zvezd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00062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85800" y="838200"/>
            <a:ext cx="7924800" cy="9906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самого быстрого хищника?</a:t>
            </a:r>
            <a:endParaRPr 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85800" y="2209800"/>
            <a:ext cx="22098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Тигр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3429000"/>
            <a:ext cx="22098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Гепард 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685800" y="4800600"/>
            <a:ext cx="22098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Лев </a:t>
            </a:r>
          </a:p>
        </p:txBody>
      </p:sp>
      <p:pic>
        <p:nvPicPr>
          <p:cNvPr id="11" name="Picture 5" descr="E:\Животный мир\Кошки, Тигры и Львы\00014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336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zvezd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09600" y="685800"/>
            <a:ext cx="83058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 на свете больше всех?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400" y="3124200"/>
            <a:ext cx="4491038" cy="7620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Растения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1981200"/>
            <a:ext cx="4491038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Насекомые          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152400" y="4267200"/>
            <a:ext cx="4491038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Животные </a:t>
            </a:r>
          </a:p>
        </p:txBody>
      </p:sp>
      <p:pic>
        <p:nvPicPr>
          <p:cNvPr id="11" name="Picture 4" descr="шм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905000"/>
            <a:ext cx="4429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5" descr="zvezd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7651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329613" cy="5840413"/>
          </a:xfrm>
        </p:spPr>
        <p:txBody>
          <a:bodyPr rtlCol="0">
            <a:normAutofit fontScale="850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состоит из 6 туров: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«Любимая Родина» (Патриотический тур)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«Родной язык» (В этом туре предстоит посостязаться в знании якутского языка).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«Сказочный мир» (В этом туре проверим вашу начитанность, знание сказок, сказочных героев).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«Природа – мать» (Этот тур состоит из заданий предмета «Окружающий мир»).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«Логика» (В этом туре проверим ваши математические способности).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Финал (В финале посостязаются те, кто набрал наибольшее количество звездочек). 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14375" y="714375"/>
            <a:ext cx="7924800" cy="9906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из этих животных не живет в тайге?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85800" y="2209800"/>
            <a:ext cx="3100388" cy="9334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Медведь 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685800" y="3429000"/>
            <a:ext cx="3100388" cy="8572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Заяц   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85800" y="4800600"/>
            <a:ext cx="3100388" cy="842963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Жираф </a:t>
            </a:r>
          </a:p>
        </p:txBody>
      </p:sp>
      <p:pic>
        <p:nvPicPr>
          <p:cNvPr id="8" name="Picture 5" descr="E:\Животный мир\Жирафы\00013880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500563" y="1928813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 descr="zvezd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500063" y="428625"/>
            <a:ext cx="8358187" cy="14001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 называют «Глазастым охотником»?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500063" y="2209800"/>
            <a:ext cx="3000375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Жук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8625" y="3429000"/>
            <a:ext cx="3071813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Стрекоза   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8625" y="4800600"/>
            <a:ext cx="3071813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Лягушка </a:t>
            </a:r>
          </a:p>
        </p:txBody>
      </p:sp>
      <p:pic>
        <p:nvPicPr>
          <p:cNvPr id="32775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стрекоза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14750" y="2214563"/>
            <a:ext cx="5146675" cy="36433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500063" y="428625"/>
            <a:ext cx="8358187" cy="14001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ядовитого змея?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00063" y="2209800"/>
            <a:ext cx="3000375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Уж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8625" y="3429000"/>
            <a:ext cx="3071813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Кобра    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428625" y="4800600"/>
            <a:ext cx="3071813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Питон </a:t>
            </a:r>
          </a:p>
        </p:txBody>
      </p:sp>
      <p:pic>
        <p:nvPicPr>
          <p:cNvPr id="33799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уж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9838" y="2133600"/>
            <a:ext cx="5132387" cy="40322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09600" y="685800"/>
            <a:ext cx="83058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Назовите ядовитый гриб?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52400" y="3124200"/>
            <a:ext cx="4705350" cy="7620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Масленок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1981200"/>
            <a:ext cx="470535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1.Белый навозник</a:t>
            </a: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52400" y="4267200"/>
            <a:ext cx="4705350" cy="8382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Белый гриб   </a:t>
            </a:r>
          </a:p>
        </p:txBody>
      </p:sp>
      <p:pic>
        <p:nvPicPr>
          <p:cNvPr id="34823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72063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гриб белый навоз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928813"/>
            <a:ext cx="32385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 descr="316.jpg"/>
          <p:cNvPicPr>
            <a:picLocks noChangeAspect="1"/>
          </p:cNvPicPr>
          <p:nvPr/>
        </p:nvPicPr>
        <p:blipFill>
          <a:blip r:embed="rId2" cstate="print"/>
          <a:srcRect b="5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2910" y="857232"/>
            <a:ext cx="678661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5 ТУР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Cambria" pitchFamily="18" charset="0"/>
              </a:rPr>
              <a:t>«Логика»</a:t>
            </a:r>
            <a:endParaRPr lang="ru-RU" sz="4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065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50"/>
            <a:ext cx="8329613" cy="6072188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младенца Кузю взвесить вместе с бабушкой – получится 59 кг. Если взвесить бабушку без Кузи –получится 53 кг. Сколько весит Кузя без бабушки? 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Допустим, твой лучший друг дал тебе 29 раз по шее, а ты ему только 14. Сколько еще раз ты должен дать по шее своему другу, чтобы восторжествовала справедливость?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Вовочка 10 раз дернул за косичку Машу, 15 раз Дашу, 7 раз Клаву и 1 раз, по ошибке, завуча Маргариту Б 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агратионовну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Спрашивается: сколько раз дергал Вовочка за косички и что теперь будет? (33)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После получасовой драки у Пети оказалось 6 синяков, а у его друзей на 16 синяков больше. Сколько всего синяков оказалось у Пети и его друзей после получасовой драки? (28)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 барана влюбились в одну и ту же овцу. Первый баран признавался в любви 20 минут, второй – 40 минут, а третий говорил о своих чувствах 60 минут. Сколько минут слушала влюбленных баранов счастливая овца?   (120 мин – 2 ч)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Коля свой дневник с двойками закопал на глубину 5 метров, а Толя закопал свой дневник на глубину 12 метров. На сколько метров глубже закопал свой дневник с двойками Толя? (на 7)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кухне находится 39 мух. 6 мух пьют чай из лужи на столе, 12 мух летают вокруг лампочки, остальные идут пешком по потолку. Сколько мух идет пешком по потолку? (21)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065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50"/>
            <a:ext cx="8329613" cy="6072188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Логические задачи.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Коля, Дима и Саша были одеты в куртки трех цветов – белую, синюю и желтую. Коля был не в белой куртке, а Саша – не в желтой и не в белой. Какого цвета куртка была на каждом из мальчиков?  (Саша – синяя, Коля – желтая, Д – белая)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Лестница состоит из 13 ступенек. Максим стоит на середине лестницы. На какой ступеньке он стоит?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Никиты 9 орехов, а у его друга Влада на 4 ореха меньше. Сколько орехов Никита должен отдать своему другу, чтобы орехов у мальчиков стало поровну?   (2 ореха)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Сестре и брату вместе 20 лет, причем брат на 2 года старше сестры. Сколько лет брату и сестре?   (брату 11, сестре 9)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Врач назначил больному три укола, по одному через каждый час. За какое время будут сделаны все уколы?  (2)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065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Содержимое 5"/>
          <p:cNvSpPr>
            <a:spLocks noGrp="1"/>
          </p:cNvSpPr>
          <p:nvPr>
            <p:ph idx="1"/>
          </p:nvPr>
        </p:nvSpPr>
        <p:spPr>
          <a:xfrm>
            <a:off x="457200" y="285750"/>
            <a:ext cx="8329613" cy="62865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mtClean="0">
                <a:solidFill>
                  <a:srgbClr val="0000FF"/>
                </a:solidFill>
                <a:latin typeface="Cambria" pitchFamily="18" charset="0"/>
              </a:rPr>
              <a:t>Математические ребусы. </a:t>
            </a:r>
          </a:p>
        </p:txBody>
      </p:sp>
      <p:pic>
        <p:nvPicPr>
          <p:cNvPr id="7" name="Рисунок 6" descr="re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052513"/>
            <a:ext cx="5113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llforchildren.ru/ex/r/rebus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860800"/>
            <a:ext cx="3887787" cy="21605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Рисунок 8" descr="http://allforchildren.ru/rebus/rebus2/2-00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933825"/>
            <a:ext cx="3987800" cy="14398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ackgrounds_1000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065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Содержимое 5"/>
          <p:cNvSpPr>
            <a:spLocks noGrp="1"/>
          </p:cNvSpPr>
          <p:nvPr>
            <p:ph idx="1"/>
          </p:nvPr>
        </p:nvSpPr>
        <p:spPr>
          <a:xfrm>
            <a:off x="457200" y="285750"/>
            <a:ext cx="8329613" cy="62865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mtClean="0">
                <a:solidFill>
                  <a:srgbClr val="0000FF"/>
                </a:solidFill>
                <a:latin typeface="Cambria" pitchFamily="18" charset="0"/>
              </a:rPr>
              <a:t>Математические ребусы. </a:t>
            </a:r>
          </a:p>
        </p:txBody>
      </p:sp>
      <p:pic>
        <p:nvPicPr>
          <p:cNvPr id="11" name="Рисунок 10" descr="http://www.koipkro.kostroma.ru/Sharya/progim15/sva/DocLib30/%D0%B2%D0%BE%D1%81%D0%B5%D0%BC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908050"/>
            <a:ext cx="391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-ru.yandex.net/i?id=384578956-2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05263"/>
            <a:ext cx="2449512" cy="25923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Рисунок 11" descr="http://im4-tub-ru.yandex.net/i?id=386703843-4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005263"/>
            <a:ext cx="2519363" cy="25923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" name="Рисунок 12" descr="http://im6-tub-ru.yandex.net/i?id=390643144-14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4437063"/>
            <a:ext cx="2303463" cy="20875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6469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ФИНАЛ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316.jpg"/>
          <p:cNvPicPr>
            <a:picLocks noChangeAspect="1"/>
          </p:cNvPicPr>
          <p:nvPr/>
        </p:nvPicPr>
        <p:blipFill>
          <a:blip r:embed="rId2" cstate="print"/>
          <a:srcRect b="5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857232"/>
            <a:ext cx="623889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1ТУР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Любимая Родина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7" descr="Картинка 19 из 29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9424"/>
          <a:stretch>
            <a:fillRect/>
          </a:stretch>
        </p:blipFill>
        <p:spPr bwMode="auto">
          <a:xfrm>
            <a:off x="5715000" y="4000500"/>
            <a:ext cx="3138488" cy="2392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143000" y="1285875"/>
            <a:ext cx="7429500" cy="500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  <a:p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9144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Анаграмма. </a:t>
            </a:r>
            <a:endParaRPr lang="ru-RU"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вами зашифрованные слова. Вам необходимо разгадать имена сказочных героев.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72816"/>
            <a:ext cx="7056784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1. 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имокачюоДв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инка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МторстоК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кялкопШа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никечП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срКаная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окчаШпа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50112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Правильные ответы.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056784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1. 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Кот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Шапокляк </a:t>
            </a: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Печкин </a:t>
            </a: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 Красная Шапочка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6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000375" y="2643188"/>
            <a:ext cx="1214438" cy="1214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Д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4714875" y="2643188"/>
            <a:ext cx="1214438" cy="1214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Ц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1214438" y="2714625"/>
            <a:ext cx="1214437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643188" y="5000625"/>
            <a:ext cx="1214437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Л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4429125" y="5000625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М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1857375" y="4000500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Н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6500813" y="2571750"/>
            <a:ext cx="1214437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Ы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15000" y="1571625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Ц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2143125" y="1714500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У</a:t>
            </a:r>
          </a:p>
        </p:txBody>
      </p:sp>
      <p:sp>
        <p:nvSpPr>
          <p:cNvPr id="44044" name="Прямоугольник 17"/>
          <p:cNvSpPr>
            <a:spLocks noChangeArrowheads="1"/>
          </p:cNvSpPr>
          <p:nvPr/>
        </p:nvSpPr>
        <p:spPr bwMode="auto">
          <a:xfrm>
            <a:off x="1785938" y="142875"/>
            <a:ext cx="6186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mbria" pitchFamily="18" charset="0"/>
              </a:rPr>
              <a:t>Игра со зрителями.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ambria" pitchFamily="18" charset="0"/>
              </a:rPr>
              <a:t>«Кубики с заданиями»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4000500" y="1643063"/>
            <a:ext cx="1214438" cy="1214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И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643313" y="3857625"/>
            <a:ext cx="1214437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М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6084888" y="4941888"/>
            <a:ext cx="1214437" cy="1214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О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5500688" y="3786188"/>
            <a:ext cx="1214437" cy="1214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О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755650" y="5229225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9E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00FF"/>
                </a:solidFill>
              </a:rPr>
              <a:t>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8" grpId="0" animBg="1"/>
      <p:bldP spid="7190" grpId="0" animBg="1"/>
      <p:bldP spid="7191" grpId="0" animBg="1"/>
      <p:bldP spid="7192" grpId="0" animBg="1"/>
      <p:bldP spid="7193" grpId="0" animBg="1"/>
      <p:bldP spid="14" grpId="0" animBg="1"/>
      <p:bldP spid="16" grpId="0" animBg="1"/>
      <p:bldP spid="17" grpId="0" animBg="1"/>
      <p:bldP spid="15" grpId="0" animBg="1"/>
      <p:bldP spid="24" grpId="0" animBg="1"/>
      <p:bldP spid="18" grpId="0" animBg="1"/>
      <p:bldP spid="25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подметает (1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868863"/>
            <a:ext cx="392906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644900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3286125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684213" y="1773238"/>
            <a:ext cx="1239837" cy="11525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067175" y="3500438"/>
            <a:ext cx="1249363" cy="12239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835150" y="1557338"/>
            <a:ext cx="1241425" cy="11525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2916238" y="1268413"/>
            <a:ext cx="1241425" cy="115411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3868738" y="1125538"/>
            <a:ext cx="1241425" cy="115411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5003800" y="908050"/>
            <a:ext cx="1241425" cy="11541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6156325" y="692150"/>
            <a:ext cx="1241425" cy="11541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7235825" y="476250"/>
            <a:ext cx="1241425" cy="11541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611188" y="4221163"/>
            <a:ext cx="1247775" cy="12239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5148263" y="3284538"/>
            <a:ext cx="1247775" cy="12239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1763713" y="3933825"/>
            <a:ext cx="1247775" cy="122237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2916238" y="3716338"/>
            <a:ext cx="1247775" cy="12239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6300788" y="2997200"/>
            <a:ext cx="1247775" cy="12239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7235825" y="2708275"/>
            <a:ext cx="1247775" cy="12239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blest4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2700" y="-14288"/>
            <a:ext cx="9299575" cy="6872288"/>
          </a:xfrm>
        </p:spPr>
      </p:pic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Звездный час!!!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7" name="Picture 4" descr="96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94225-1b51017378d02d8f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785813"/>
            <a:ext cx="22733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94227-a28ba27d2c6b6979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648200"/>
            <a:ext cx="252888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1447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 rot="-1297624">
            <a:off x="2936875" y="2787650"/>
            <a:ext cx="3714750" cy="1143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mbria" pitchFamily="18" charset="0"/>
              </a:rPr>
              <a:t>Музыкальное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mbria" pitchFamily="18" charset="0"/>
              </a:rPr>
              <a:t>поздравление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5800" y="990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</a:rPr>
              <a:t> тур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20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Найдите символы Государства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Cambria" pitchFamily="18" charset="0"/>
              </a:rPr>
              <a:t>	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1			2			3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Герб	                Гимн                  Герб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Песня 	       Флаг                  Флаг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  Флаг 	       Танец                  Гимн</a:t>
            </a:r>
          </a:p>
        </p:txBody>
      </p:sp>
      <p:pic>
        <p:nvPicPr>
          <p:cNvPr id="6149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795963" y="2924175"/>
            <a:ext cx="2209800" cy="2409825"/>
            <a:chOff x="6096001" y="2971799"/>
            <a:chExt cx="1723568" cy="2409372"/>
          </a:xfrm>
        </p:grpSpPr>
        <p:pic>
          <p:nvPicPr>
            <p:cNvPr id="6151" name="Рисунок 6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248400" y="2971799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Рисунок 7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-5400000">
              <a:off x="5205187" y="4015014"/>
              <a:ext cx="20574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Рисунок 8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5400000">
              <a:off x="6691084" y="3976915"/>
              <a:ext cx="19812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9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10800000">
              <a:off x="6324600" y="5105400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762000" y="990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</a:rPr>
              <a:t> тур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239000" cy="45259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Найдите флаг Российской Федерации?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	1		        2			3</a:t>
            </a:r>
            <a:r>
              <a:rPr lang="ru-RU" b="1" smtClean="0"/>
              <a:t> </a:t>
            </a:r>
          </a:p>
        </p:txBody>
      </p:sp>
      <p:pic>
        <p:nvPicPr>
          <p:cNvPr id="7173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Картинка 19 из 29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9424"/>
          <a:stretch>
            <a:fillRect/>
          </a:stretch>
        </p:blipFill>
        <p:spPr bwMode="auto">
          <a:xfrm>
            <a:off x="914400" y="3429000"/>
            <a:ext cx="2209800" cy="1684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5" name="Picture 8" descr="Картинка 19 из 2900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 t="9424"/>
          <a:stretch>
            <a:fillRect/>
          </a:stretch>
        </p:blipFill>
        <p:spPr bwMode="auto">
          <a:xfrm>
            <a:off x="3352800" y="3429000"/>
            <a:ext cx="2209800" cy="1684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6" name="Picture 10" descr="Картинка 37 из 29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429000"/>
            <a:ext cx="2243138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 rot="5400000">
            <a:off x="638969" y="2866231"/>
            <a:ext cx="2743200" cy="2801938"/>
            <a:chOff x="6096001" y="2971799"/>
            <a:chExt cx="1723568" cy="2409372"/>
          </a:xfrm>
        </p:grpSpPr>
        <p:pic>
          <p:nvPicPr>
            <p:cNvPr id="7178" name="Рисунок 9" descr="lines2.gif"/>
            <p:cNvPicPr>
              <a:picLocks noChangeAspect="1"/>
            </p:cNvPicPr>
            <p:nvPr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248400" y="2971799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Рисунок 10" descr="lines2.gif"/>
            <p:cNvPicPr>
              <a:picLocks noChangeAspect="1"/>
            </p:cNvPicPr>
            <p:nvPr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-5400000">
              <a:off x="5205187" y="4015014"/>
              <a:ext cx="20574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Рисунок 11" descr="lines2.gif"/>
            <p:cNvPicPr>
              <a:picLocks noChangeAspect="1"/>
            </p:cNvPicPr>
            <p:nvPr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5400000">
              <a:off x="6691084" y="3976915"/>
              <a:ext cx="19812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Рисунок 12" descr="lines2.gif"/>
            <p:cNvPicPr>
              <a:picLocks noChangeAspect="1"/>
            </p:cNvPicPr>
            <p:nvPr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10800000">
              <a:off x="6324600" y="5105400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5800" y="990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</a:rPr>
              <a:t> тур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315200" cy="45259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Столица Республики Саха (Якутия)?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b="1" smtClean="0">
              <a:solidFill>
                <a:srgbClr val="00CC00"/>
              </a:solidFill>
              <a:latin typeface="Cambria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	1		  	2		      3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Москва  	        Якутск  	  Мирный </a:t>
            </a:r>
          </a:p>
        </p:txBody>
      </p:sp>
      <p:pic>
        <p:nvPicPr>
          <p:cNvPr id="8197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4"/>
          <p:cNvGrpSpPr>
            <a:grpSpLocks/>
          </p:cNvGrpSpPr>
          <p:nvPr/>
        </p:nvGrpSpPr>
        <p:grpSpPr bwMode="auto">
          <a:xfrm rot="5400000">
            <a:off x="3657600" y="2438400"/>
            <a:ext cx="1676400" cy="2743200"/>
            <a:chOff x="6096001" y="2971799"/>
            <a:chExt cx="1723568" cy="2409372"/>
          </a:xfrm>
        </p:grpSpPr>
        <p:pic>
          <p:nvPicPr>
            <p:cNvPr id="8199" name="Рисунок 15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248400" y="2971799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Рисунок 16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-5400000">
              <a:off x="5205187" y="4015014"/>
              <a:ext cx="20574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Рисунок 17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5400000">
              <a:off x="6691084" y="3976915"/>
              <a:ext cx="19812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Рисунок 18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10800000">
              <a:off x="6324600" y="5105400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5800" y="9906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</a:rPr>
              <a:t> тур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5259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Президент Российской Федерации?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       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Е.А.Борисов    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   		  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2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	Д.А.Медведев  </a:t>
            </a:r>
          </a:p>
          <a:p>
            <a:pPr marL="609600" indent="-609600" algn="ctr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			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3 </a:t>
            </a:r>
          </a:p>
          <a:p>
            <a:pPr marL="609600" indent="-609600" algn="ctr"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                                                    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В.В.Путин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     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</a:t>
            </a:r>
            <a:endParaRPr lang="ru-RU" smtClean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9221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 rot="5400000">
            <a:off x="5957887" y="3109913"/>
            <a:ext cx="1724025" cy="3124200"/>
            <a:chOff x="6096001" y="2971799"/>
            <a:chExt cx="1723568" cy="2409372"/>
          </a:xfrm>
        </p:grpSpPr>
        <p:pic>
          <p:nvPicPr>
            <p:cNvPr id="9223" name="Рисунок 6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248400" y="2971799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Рисунок 7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-5400000">
              <a:off x="5205187" y="4015014"/>
              <a:ext cx="20574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Рисунок 8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5400000">
              <a:off x="6691084" y="3976915"/>
              <a:ext cx="19812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Рисунок 9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10800000">
              <a:off x="6324600" y="5105400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4"/>
          <p:cNvPicPr>
            <a:picLocks noChangeAspect="1" noChangeArrowheads="1"/>
          </p:cNvPicPr>
          <p:nvPr/>
        </p:nvPicPr>
        <p:blipFill>
          <a:blip r:embed="rId2" cstate="print"/>
          <a:srcRect l="11111" t="11333" r="8681" b="10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5800" y="9906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</a:rPr>
              <a:t> тур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5259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Как называется ваша Малая Родина? 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	   	1		       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           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Борогонцы     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		   		          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2</a:t>
            </a:r>
          </a:p>
          <a:p>
            <a:pPr marL="609600" indent="-609600" algn="just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			               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Нерюнгри</a:t>
            </a: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 </a:t>
            </a:r>
          </a:p>
          <a:p>
            <a:pPr marL="609600" indent="-6096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66FF"/>
                </a:solidFill>
                <a:latin typeface="Cambria" pitchFamily="18" charset="0"/>
              </a:rPr>
              <a:t>						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                </a:t>
            </a:r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 3       </a:t>
            </a:r>
            <a:r>
              <a:rPr lang="ru-RU" b="1" smtClean="0">
                <a:solidFill>
                  <a:srgbClr val="0000FF"/>
                </a:solidFill>
                <a:latin typeface="Cambria" pitchFamily="18" charset="0"/>
              </a:rPr>
              <a:t>		                                                   Сунтар         </a:t>
            </a:r>
            <a:endParaRPr lang="ru-RU" smtClean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0245" name="Picture 5" descr="zvezd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 rot="5400000">
            <a:off x="5957887" y="3109913"/>
            <a:ext cx="1724025" cy="3124200"/>
            <a:chOff x="6096001" y="2971799"/>
            <a:chExt cx="1723568" cy="2409372"/>
          </a:xfrm>
        </p:grpSpPr>
        <p:pic>
          <p:nvPicPr>
            <p:cNvPr id="10247" name="Рисунок 6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6248400" y="2971799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Рисунок 7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-5400000">
              <a:off x="5205187" y="4015014"/>
              <a:ext cx="20574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Рисунок 8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5400000">
              <a:off x="6691084" y="3976915"/>
              <a:ext cx="19812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Рисунок 9" descr="lines2.gif"/>
            <p:cNvPicPr>
              <a:picLocks noChangeAspect="1"/>
            </p:cNvPicPr>
            <p:nvPr/>
          </p:nvPicPr>
          <p:blipFill>
            <a:blip r:embed="rId4" cstate="print">
              <a:lum bright="-30000"/>
            </a:blip>
            <a:srcRect/>
            <a:stretch>
              <a:fillRect/>
            </a:stretch>
          </p:blipFill>
          <p:spPr bwMode="auto">
            <a:xfrm rot="10800000">
              <a:off x="6324600" y="5105400"/>
              <a:ext cx="1447800" cy="27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888</Words>
  <Application>Microsoft Office PowerPoint</Application>
  <PresentationFormat>Экран (4:3)</PresentationFormat>
  <Paragraphs>235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Monotype Corsiva</vt:lpstr>
      <vt:lpstr>Bradley Hand ITC</vt:lpstr>
      <vt:lpstr>Cambria</vt:lpstr>
      <vt:lpstr>Times New Roman</vt:lpstr>
      <vt:lpstr>Wingdings</vt:lpstr>
      <vt:lpstr>Тема Office</vt:lpstr>
      <vt:lpstr> Интегрированный урок «Звездный час» 4 класс.  </vt:lpstr>
      <vt:lpstr>Цели урока: </vt:lpstr>
      <vt:lpstr>Слайд 3</vt:lpstr>
      <vt:lpstr>Слайд 4</vt:lpstr>
      <vt:lpstr>I тур </vt:lpstr>
      <vt:lpstr>I тур </vt:lpstr>
      <vt:lpstr>I тур </vt:lpstr>
      <vt:lpstr>I тур </vt:lpstr>
      <vt:lpstr>I тур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Звездный час!!!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Интеллектуальнай турнир  «Сулустаах чаас» 2 кылаас.  </dc:title>
  <dc:creator>Турантаевы</dc:creator>
  <cp:lastModifiedBy>Турантаевы</cp:lastModifiedBy>
  <cp:revision>115</cp:revision>
  <dcterms:created xsi:type="dcterms:W3CDTF">2012-04-10T02:47:12Z</dcterms:created>
  <dcterms:modified xsi:type="dcterms:W3CDTF">2013-01-30T14:11:24Z</dcterms:modified>
</cp:coreProperties>
</file>