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7238" cy="3443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59BCCA-2535-4403-8ADC-14A7D80F6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F0D4B4E-5FD6-44CD-800C-CC7DAF5C9BB2}" type="slidenum">
              <a:rPr lang="ru-RU"/>
              <a:pPr/>
              <a:t>1</a:t>
            </a:fld>
            <a:endParaRPr lang="ru-RU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BAA7730-AAAB-4440-A4D6-706C1753E744}" type="slidenum">
              <a:rPr lang="ru-RU"/>
              <a:pPr/>
              <a:t>10</a:t>
            </a:fld>
            <a:endParaRPr lang="ru-RU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DBDA1D0-785C-4D9F-B36E-B2779366F656}" type="slidenum">
              <a:rPr lang="ru-RU"/>
              <a:pPr/>
              <a:t>11</a:t>
            </a:fld>
            <a:endParaRPr lang="ru-RU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6AE3B25-CF44-44EE-AF45-22F34657B361}" type="slidenum">
              <a:rPr lang="ru-RU"/>
              <a:pPr/>
              <a:t>12</a:t>
            </a:fld>
            <a:endParaRPr lang="ru-RU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22247F-77B1-4B1F-AD53-1D0537DC846C}" type="slidenum">
              <a:rPr lang="ru-RU"/>
              <a:pPr/>
              <a:t>13</a:t>
            </a:fld>
            <a:endParaRPr lang="ru-RU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A203301-DA47-4E43-A3B5-90FC7D833CD6}" type="slidenum">
              <a:rPr lang="ru-RU"/>
              <a:pPr/>
              <a:t>14</a:t>
            </a:fld>
            <a:endParaRPr lang="ru-RU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C1044A1-8940-40BF-8EBC-0E77724A5322}" type="slidenum">
              <a:rPr lang="ru-RU"/>
              <a:pPr/>
              <a:t>15</a:t>
            </a:fld>
            <a:endParaRPr lang="ru-RU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C4185EA-9306-4DE0-8DFD-56F60FBF5BC3}" type="slidenum">
              <a:rPr lang="ru-RU"/>
              <a:pPr/>
              <a:t>16</a:t>
            </a:fld>
            <a:endParaRPr lang="ru-RU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28EF595-6455-446E-BCA8-F8E2E07FB18D}" type="slidenum">
              <a:rPr lang="ru-RU"/>
              <a:pPr/>
              <a:t>17</a:t>
            </a:fld>
            <a:endParaRPr lang="ru-RU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52FAB8D-59B0-4C0A-A9B7-B8B41C893354}" type="slidenum">
              <a:rPr lang="ru-RU"/>
              <a:pPr/>
              <a:t>18</a:t>
            </a:fld>
            <a:endParaRPr lang="ru-RU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3AD9E68-CDB5-483E-8184-F53D640966C2}" type="slidenum">
              <a:rPr lang="ru-RU"/>
              <a:pPr/>
              <a:t>19</a:t>
            </a:fld>
            <a:endParaRPr lang="ru-RU"/>
          </a:p>
        </p:txBody>
      </p:sp>
      <p:sp>
        <p:nvSpPr>
          <p:cNvPr id="460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1888" y="685800"/>
            <a:ext cx="4591050" cy="3444875"/>
          </a:xfrm>
          <a:solidFill>
            <a:srgbClr val="FFFFFF"/>
          </a:solidFill>
          <a:ln/>
        </p:spPr>
      </p:sp>
      <p:sp>
        <p:nvSpPr>
          <p:cNvPr id="460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A8C8197-A9F9-444C-A227-73AF933B8E18}" type="slidenum">
              <a:rPr lang="ru-RU"/>
              <a:pPr/>
              <a:t>2</a:t>
            </a:fld>
            <a:endParaRPr lang="ru-RU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7D9998E-2579-4C68-BD86-D5C5A0E61E57}" type="slidenum">
              <a:rPr lang="ru-RU"/>
              <a:pPr/>
              <a:t>20</a:t>
            </a:fld>
            <a:endParaRPr lang="ru-RU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2041411-CA59-4747-A58E-D66AAEB7814F}" type="slidenum">
              <a:rPr lang="ru-RU"/>
              <a:pPr/>
              <a:t>21</a:t>
            </a:fld>
            <a:endParaRPr lang="ru-RU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94F5EF3-AC78-424D-820C-F2ECD296B7F7}" type="slidenum">
              <a:rPr lang="ru-RU"/>
              <a:pPr/>
              <a:t>22</a:t>
            </a:fld>
            <a:endParaRPr lang="ru-RU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0A7BEE7-3EE4-4F72-8521-AC86D039729F}" type="slidenum">
              <a:rPr lang="ru-RU"/>
              <a:pPr/>
              <a:t>23</a:t>
            </a:fld>
            <a:endParaRPr lang="ru-RU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339FFC3-1F69-463A-8ADB-C58BDE500B30}" type="slidenum">
              <a:rPr lang="ru-RU"/>
              <a:pPr/>
              <a:t>24</a:t>
            </a:fld>
            <a:endParaRPr lang="ru-RU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DF32EAF-FC3E-41A0-8396-B55B6401580F}" type="slidenum">
              <a:rPr lang="ru-RU"/>
              <a:pPr/>
              <a:t>3</a:t>
            </a:fld>
            <a:endParaRPr lang="ru-RU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035214-1D68-4C75-A0DE-D086957305FA}" type="slidenum">
              <a:rPr lang="ru-RU"/>
              <a:pPr/>
              <a:t>4</a:t>
            </a:fld>
            <a:endParaRPr lang="ru-RU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83A3BFD-F615-4878-A327-BDDB04B51F40}" type="slidenum">
              <a:rPr lang="ru-RU"/>
              <a:pPr/>
              <a:t>5</a:t>
            </a:fld>
            <a:endParaRPr lang="ru-RU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931B12B-66FA-47FB-B5CF-BE540FE1EA53}" type="slidenum">
              <a:rPr lang="ru-RU"/>
              <a:pPr/>
              <a:t>6</a:t>
            </a:fld>
            <a:endParaRPr lang="ru-RU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8A07FA6-CD68-4A9B-8C20-6D6C34855E41}" type="slidenum">
              <a:rPr lang="ru-RU"/>
              <a:pPr/>
              <a:t>7</a:t>
            </a:fld>
            <a:endParaRPr lang="ru-RU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7E774AC-8CA1-48A2-A377-41EB0E3EA2AF}" type="slidenum">
              <a:rPr lang="ru-RU"/>
              <a:pPr/>
              <a:t>8</a:t>
            </a:fld>
            <a:endParaRPr lang="ru-RU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F9C0B2B-5A1D-4396-9EC2-BE989C056488}" type="slidenum">
              <a:rPr lang="ru-RU"/>
              <a:pPr/>
              <a:t>9</a:t>
            </a:fld>
            <a:endParaRPr lang="ru-RU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4A7E-BB03-43CA-B8A0-95EB87242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37F81-3B7B-4F8B-90A8-409DB27D3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7E42-A40D-469B-A02D-A8F54EE73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B5A5F-DF82-4F39-879E-6C8A039D1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A42B-F929-492E-B979-8E7E24745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172A1-3275-4563-9249-DE29190C0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7832-8154-4D96-A90B-3D6524444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6B4E-6295-4B3F-BB04-D4FCAA92F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1713-AD73-4864-AB4A-7F1C69803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89FB-63E4-48FB-ABED-8E536785F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9F2E-9CF6-4B7A-9C04-FC7E2063C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FD20-74AE-4305-8DDD-AAC0ADA7F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ACD75D-85AC-4344-B90C-4EFC19AE4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5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3917950"/>
            <a:ext cx="1958975" cy="277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3513" y="2613025"/>
            <a:ext cx="19637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1513" y="2774950"/>
            <a:ext cx="1958975" cy="277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3513" y="0"/>
            <a:ext cx="16335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46950" y="163513"/>
            <a:ext cx="1633538" cy="244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92513" y="1795463"/>
            <a:ext cx="1470025" cy="180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35513" y="3917950"/>
            <a:ext cx="1958975" cy="277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22488" y="0"/>
            <a:ext cx="457200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FAMOUS PEOPLE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2488" y="23813"/>
            <a:ext cx="4849812" cy="634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2286000" y="6462713"/>
            <a:ext cx="3919538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333333"/>
                </a:solidFill>
              </a:rPr>
              <a:t>                         С Darwin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1306513" y="1143000"/>
          <a:ext cx="6694487" cy="5224463"/>
        </p:xfrm>
        <a:graphic>
          <a:graphicData uri="http://schemas.openxmlformats.org/presentationml/2006/ole">
            <p:oleObj spid="_x0000_s12290" r:id="rId4" imgW="4525920" imgH="33868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950" y="327025"/>
            <a:ext cx="3265488" cy="375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17950" y="2674938"/>
            <a:ext cx="4987925" cy="385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5988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9513" y="0"/>
            <a:ext cx="4081462" cy="669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9513" y="488950"/>
            <a:ext cx="4899025" cy="604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2488" y="163513"/>
            <a:ext cx="4408487" cy="621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449513" y="6462713"/>
            <a:ext cx="4081462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33333"/>
                </a:solidFill>
              </a:rPr>
              <a:t>          </a:t>
            </a:r>
            <a:r>
              <a:rPr lang="ru-RU" sz="2000" b="1">
                <a:solidFill>
                  <a:srgbClr val="333333"/>
                </a:solidFill>
              </a:rPr>
              <a:t>Sir Winston Churchill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2488" y="163513"/>
            <a:ext cx="4408487" cy="604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286000" y="6367463"/>
            <a:ext cx="3919538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33333"/>
                </a:solidFill>
              </a:rPr>
              <a:t>                     Joseph Turner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513" y="4899025"/>
            <a:ext cx="4081462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3613" y="300038"/>
            <a:ext cx="4244975" cy="244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3513" y="163513"/>
            <a:ext cx="4408487" cy="261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463" y="2938463"/>
            <a:ext cx="3101975" cy="179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35513" y="4899025"/>
            <a:ext cx="4167187" cy="188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87975" y="2938463"/>
            <a:ext cx="3294063" cy="179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6425" cy="14382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00FFFF"/>
                </a:solidFill>
              </a:rPr>
              <a:t/>
            </a:r>
            <a:br>
              <a:rPr lang="ru-RU" sz="2800" smtClean="0">
                <a:solidFill>
                  <a:srgbClr val="00FFFF"/>
                </a:solidFill>
              </a:rPr>
            </a:br>
            <a:r>
              <a:rPr lang="ru-RU" sz="2800" smtClean="0">
                <a:solidFill>
                  <a:srgbClr val="00FFFF"/>
                </a:solidFill>
              </a:rPr>
              <a:t/>
            </a:r>
            <a:br>
              <a:rPr lang="ru-RU" sz="2800" smtClean="0">
                <a:solidFill>
                  <a:srgbClr val="00FFFF"/>
                </a:solidFill>
              </a:rPr>
            </a:br>
            <a:r>
              <a:rPr lang="ru-RU" sz="2800" smtClean="0">
                <a:solidFill>
                  <a:srgbClr val="00FFFF"/>
                </a:solidFill>
              </a:rPr>
              <a:t>DIALOGUE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44650"/>
            <a:ext cx="8226425" cy="4432300"/>
          </a:xfrm>
        </p:spPr>
        <p:txBody>
          <a:bodyPr lIns="0" tIns="0" rIns="0" bIns="0" anchor="ctr"/>
          <a:lstStyle/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smtClean="0">
                <a:solidFill>
                  <a:srgbClr val="FFFF00"/>
                </a:solidFill>
              </a:rPr>
              <a:t>Guess a famous person!!!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123031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/>
              <a:t>Read the words and devide them into several groups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-522288"/>
            <a:ext cx="8686800" cy="7002463"/>
          </a:xfrm>
        </p:spPr>
        <p:txBody>
          <a:bodyPr lIns="0" tIns="0" rIns="0" bIns="0" anchor="ctr"/>
          <a:lstStyle/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400" smtClean="0">
              <a:solidFill>
                <a:srgbClr val="99284C"/>
              </a:solidFill>
            </a:endParaRPr>
          </a:p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400" smtClean="0">
              <a:solidFill>
                <a:srgbClr val="99284C"/>
              </a:solidFill>
            </a:endParaRPr>
          </a:p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400" smtClean="0">
              <a:solidFill>
                <a:srgbClr val="99284C"/>
              </a:solidFill>
            </a:endParaRPr>
          </a:p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400" smtClean="0">
              <a:solidFill>
                <a:srgbClr val="99284C"/>
              </a:solidFill>
            </a:endParaRPr>
          </a:p>
          <a:p>
            <a:pPr marL="0" indent="0" algn="ctr">
              <a:lnSpc>
                <a:spcPct val="15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99284C"/>
                </a:solidFill>
              </a:rPr>
              <a:t>opera-dancer   scientist    writer     musician</a:t>
            </a:r>
          </a:p>
          <a:p>
            <a:pPr marL="0" indent="0" algn="ctr">
              <a:lnSpc>
                <a:spcPct val="15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99284C"/>
                </a:solidFill>
              </a:rPr>
              <a:t>doctor   teacher  driver    businessman banker  </a:t>
            </a:r>
          </a:p>
          <a:p>
            <a:pPr marL="0" indent="0" algn="ctr">
              <a:lnSpc>
                <a:spcPct val="15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99284C"/>
                </a:solidFill>
              </a:rPr>
              <a:t>politician     architect      linguist     sportsman</a:t>
            </a:r>
          </a:p>
          <a:p>
            <a:pPr marL="0" indent="0" algn="ctr">
              <a:lnSpc>
                <a:spcPct val="15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>
                <a:solidFill>
                  <a:srgbClr val="99284C"/>
                </a:solidFill>
              </a:rPr>
              <a:t>fireman   artist    seller    actor    biologist </a:t>
            </a:r>
          </a:p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>
              <a:solidFill>
                <a:srgbClr val="99284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3917950"/>
            <a:ext cx="1958975" cy="277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3513" y="2613025"/>
            <a:ext cx="19637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1513" y="2774950"/>
            <a:ext cx="1958975" cy="277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3513" y="0"/>
            <a:ext cx="16335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46950" y="163513"/>
            <a:ext cx="1633538" cy="244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92513" y="1795463"/>
            <a:ext cx="1470025" cy="180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35513" y="3917950"/>
            <a:ext cx="1958975" cy="277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979613" y="360363"/>
            <a:ext cx="47148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CROSSWORD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79388"/>
            <a:ext cx="8820150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over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63513"/>
            <a:ext cx="9144000" cy="702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88950" y="1631950"/>
            <a:ext cx="816451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sz="4800" b="1" smtClean="0"/>
          </a:p>
          <a:p>
            <a:pPr>
              <a:defRPr/>
            </a:pPr>
            <a:endParaRPr lang="ru-RU" sz="4800" b="1" smtClean="0"/>
          </a:p>
          <a:p>
            <a:pPr>
              <a:defRPr/>
            </a:pPr>
            <a:r>
              <a:rPr lang="ru-RU" sz="4800" b="1" smtClean="0">
                <a:solidFill>
                  <a:srgbClr val="004A4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Listen and complete the task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73075" y="155575"/>
            <a:ext cx="8347075" cy="6702425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</a:rPr>
              <a:t>Vocabulary: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000000"/>
                </a:solidFill>
              </a:rPr>
              <a:t>names</a:t>
            </a:r>
            <a:r>
              <a:rPr lang="en-US" sz="2400">
                <a:solidFill>
                  <a:srgbClr val="000000"/>
                </a:solidFill>
              </a:rPr>
              <a:t>:</a:t>
            </a:r>
            <a:r>
              <a:rPr lang="en-US" sz="2200">
                <a:solidFill>
                  <a:srgbClr val="000000"/>
                </a:solidFill>
              </a:rPr>
              <a:t>     </a:t>
            </a:r>
            <a:r>
              <a:rPr lang="en-US" sz="2200">
                <a:solidFill>
                  <a:srgbClr val="6B0094"/>
                </a:solidFill>
              </a:rPr>
              <a:t>Andy Griffiths,     Enid Blyton,     Philip Pullman,            Anthony Buckeridge,   Jennings,   Derbyshire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>
              <a:solidFill>
                <a:srgbClr val="000000"/>
              </a:solidFill>
            </a:endParaRP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000000"/>
                </a:solidFill>
              </a:rPr>
              <a:t>-  </a:t>
            </a:r>
            <a:r>
              <a:rPr lang="en-US" sz="2200" b="1" u="sng">
                <a:solidFill>
                  <a:srgbClr val="000000"/>
                </a:solidFill>
              </a:rPr>
              <a:t>hilarious</a:t>
            </a:r>
            <a:r>
              <a:rPr lang="en-US" sz="2200">
                <a:solidFill>
                  <a:srgbClr val="000000"/>
                </a:solidFill>
              </a:rPr>
              <a:t>-      very funny, merry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000000"/>
                </a:solidFill>
                <a:latin typeface="Sans-serif;Arial" pitchFamily="32" charset="0"/>
              </a:rPr>
              <a:t>-  </a:t>
            </a:r>
            <a:r>
              <a:rPr lang="en-US" sz="2200" b="1" u="sng">
                <a:solidFill>
                  <a:srgbClr val="000000"/>
                </a:solidFill>
                <a:latin typeface="Sans-serif;Arial" pitchFamily="32" charset="0"/>
              </a:rPr>
              <a:t>tears</a:t>
            </a:r>
            <a:r>
              <a:rPr lang="en-US" sz="2200">
                <a:solidFill>
                  <a:srgbClr val="000000"/>
                </a:solidFill>
                <a:latin typeface="Sans-serif;Arial" pitchFamily="32" charset="0"/>
              </a:rPr>
              <a:t> -           </a:t>
            </a:r>
            <a:r>
              <a:rPr lang="ru-RU" sz="2200">
                <a:solidFill>
                  <a:srgbClr val="000000"/>
                </a:solidFill>
                <a:latin typeface="Sans-serif;Arial" pitchFamily="32" charset="0"/>
              </a:rPr>
              <a:t>a drop of salty liquid that comes out of your eye                                     when you are crying.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>
                <a:solidFill>
                  <a:srgbClr val="000000"/>
                </a:solidFill>
                <a:latin typeface="Sans-serif;Arial" pitchFamily="32" charset="0"/>
              </a:rPr>
              <a:t>- </a:t>
            </a:r>
            <a:r>
              <a:rPr lang="en-US" sz="2200" b="1">
                <a:solidFill>
                  <a:srgbClr val="000000"/>
                </a:solidFill>
                <a:latin typeface="Sans-serif;Arial" pitchFamily="32" charset="0"/>
              </a:rPr>
              <a:t>a</a:t>
            </a:r>
            <a:r>
              <a:rPr lang="en-US" sz="2200">
                <a:solidFill>
                  <a:srgbClr val="000000"/>
                </a:solidFill>
                <a:latin typeface="Sans-serif;Arial" pitchFamily="32" charset="0"/>
              </a:rPr>
              <a:t> </a:t>
            </a:r>
            <a:r>
              <a:rPr lang="en-US" sz="2200" b="1" u="sng">
                <a:solidFill>
                  <a:srgbClr val="000000"/>
                </a:solidFill>
                <a:latin typeface="Sans-serif;Arial" pitchFamily="32" charset="0"/>
              </a:rPr>
              <a:t>dragon</a:t>
            </a:r>
            <a:r>
              <a:rPr lang="en-US" sz="2200">
                <a:solidFill>
                  <a:srgbClr val="000000"/>
                </a:solidFill>
                <a:latin typeface="Sans-serif;Arial" pitchFamily="32" charset="0"/>
              </a:rPr>
              <a:t>-     </a:t>
            </a:r>
            <a:r>
              <a:rPr lang="ru-RU" sz="2200">
                <a:solidFill>
                  <a:srgbClr val="000000"/>
                </a:solidFill>
                <a:latin typeface="Sans-serif;Arial" pitchFamily="32" charset="0"/>
              </a:rPr>
              <a:t>a large imaginary animal that has wings and a    .                            long  tail and can breathe out fire.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>
              <a:solidFill>
                <a:srgbClr val="000000"/>
              </a:solidFill>
              <a:latin typeface="Sans-serif;Arial" pitchFamily="32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>
                <a:solidFill>
                  <a:srgbClr val="000000"/>
                </a:solidFill>
              </a:rPr>
              <a:t>Task.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latin typeface="Sans-serif;Arial" pitchFamily="32" charset="0"/>
              </a:rPr>
              <a:t>1     </a:t>
            </a:r>
            <a:r>
              <a:rPr lang="en-US" sz="2600" u="sng">
                <a:solidFill>
                  <a:srgbClr val="000000"/>
                </a:solidFill>
                <a:latin typeface="Sans-serif;Arial" pitchFamily="32" charset="0"/>
              </a:rPr>
              <a:t>. ....</a:t>
            </a:r>
            <a:r>
              <a:rPr lang="ru-RU" sz="2600">
                <a:solidFill>
                  <a:srgbClr val="000000"/>
                </a:solidFill>
                <a:latin typeface="Sans-serif;Arial" pitchFamily="32" charset="0"/>
              </a:rPr>
              <a:t> were </a:t>
            </a:r>
            <a:r>
              <a:rPr lang="en-US" sz="2600">
                <a:solidFill>
                  <a:srgbClr val="000000"/>
                </a:solidFill>
                <a:latin typeface="Sans-serif;Arial" pitchFamily="32" charset="0"/>
              </a:rPr>
              <a:t>running </a:t>
            </a:r>
            <a:r>
              <a:rPr lang="ru-RU" sz="2600">
                <a:solidFill>
                  <a:srgbClr val="000000"/>
                </a:solidFill>
                <a:latin typeface="Sans-serif;Arial" pitchFamily="32" charset="0"/>
              </a:rPr>
              <a:t> down </a:t>
            </a:r>
            <a:r>
              <a:rPr lang="en-US" sz="2600">
                <a:solidFill>
                  <a:srgbClr val="000000"/>
                </a:solidFill>
                <a:latin typeface="Sans-serif;Arial" pitchFamily="32" charset="0"/>
              </a:rPr>
              <a:t>her </a:t>
            </a:r>
            <a:r>
              <a:rPr lang="ru-RU" sz="2600">
                <a:solidFill>
                  <a:srgbClr val="000000"/>
                </a:solidFill>
                <a:latin typeface="Sans-serif;Arial" pitchFamily="32" charset="0"/>
              </a:rPr>
              <a:t> face.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latin typeface="Sans-serif;Arial" pitchFamily="32" charset="0"/>
              </a:rPr>
              <a:t>2.   It was a</a:t>
            </a:r>
            <a:r>
              <a:rPr lang="en-US" sz="2600" u="sng">
                <a:solidFill>
                  <a:srgbClr val="000000"/>
                </a:solidFill>
                <a:latin typeface="Sans-serif;Arial" pitchFamily="32" charset="0"/>
              </a:rPr>
              <a:t> …..</a:t>
            </a:r>
            <a:r>
              <a:rPr lang="en-US" sz="2600">
                <a:solidFill>
                  <a:srgbClr val="000000"/>
                </a:solidFill>
                <a:latin typeface="Sans-serif;Arial" pitchFamily="32" charset="0"/>
              </a:rPr>
              <a:t>. story.</a:t>
            </a:r>
          </a:p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>
                <a:solidFill>
                  <a:srgbClr val="000000"/>
                </a:solidFill>
                <a:latin typeface="Sans-serif;Arial" pitchFamily="32" charset="0"/>
              </a:rPr>
              <a:t>3.  You can read about </a:t>
            </a:r>
            <a:r>
              <a:rPr lang="en-US" sz="2600" u="sng">
                <a:solidFill>
                  <a:srgbClr val="000000"/>
                </a:solidFill>
                <a:latin typeface="Sans-serif;Arial" pitchFamily="32" charset="0"/>
              </a:rPr>
              <a:t>…...... </a:t>
            </a:r>
            <a:r>
              <a:rPr lang="en-US" sz="2600">
                <a:solidFill>
                  <a:srgbClr val="000000"/>
                </a:solidFill>
                <a:latin typeface="Sans-serif;Arial" pitchFamily="32" charset="0"/>
              </a:rPr>
              <a:t>in many legends around the world, different cultures have stories about these monsters.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3919538"/>
            <a:ext cx="1958975" cy="277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3513" y="2613025"/>
            <a:ext cx="19637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1513" y="2776538"/>
            <a:ext cx="1958975" cy="277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3513" y="0"/>
            <a:ext cx="16335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46950" y="163513"/>
            <a:ext cx="1633538" cy="244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92513" y="1797050"/>
            <a:ext cx="1470025" cy="180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9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35513" y="3919538"/>
            <a:ext cx="1958975" cy="277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122488" y="0"/>
            <a:ext cx="457200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FAMOUS PEOPLE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6240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93863"/>
            <a:ext cx="8229600" cy="4525962"/>
          </a:xfrm>
        </p:spPr>
        <p:txBody>
          <a:bodyPr lIns="0" tIns="0" rIns="0" bIns="0" anchor="ctr"/>
          <a:lstStyle/>
          <a:p>
            <a:pPr marL="0" indent="0" algn="ctr"/>
            <a:endParaRPr lang="ru-RU" smtClean="0"/>
          </a:p>
        </p:txBody>
      </p:sp>
      <p:graphicFrame>
        <p:nvGraphicFramePr>
          <p:cNvPr id="5123" name="Group 3"/>
          <p:cNvGraphicFramePr>
            <a:graphicFrameLocks noGrp="1"/>
          </p:cNvGraphicFramePr>
          <p:nvPr/>
        </p:nvGraphicFramePr>
        <p:xfrm>
          <a:off x="0" y="327025"/>
          <a:ext cx="9159875" cy="5715001"/>
        </p:xfrm>
        <a:graphic>
          <a:graphicData uri="http://schemas.openxmlformats.org/drawingml/2006/table">
            <a:tbl>
              <a:tblPr/>
              <a:tblGrid>
                <a:gridCol w="2428875"/>
                <a:gridCol w="2241550"/>
                <a:gridCol w="2095500"/>
                <a:gridCol w="2393950"/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 -er   -or</a:t>
                      </a:r>
                    </a:p>
                  </a:txBody>
                  <a:tcPr marT="86184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     - ist </a:t>
                      </a:r>
                    </a:p>
                  </a:txBody>
                  <a:tcPr marT="86184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    -ian</a:t>
                      </a:r>
                    </a:p>
                  </a:txBody>
                  <a:tcPr marT="86184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   -man</a:t>
                      </a:r>
                    </a:p>
                  </a:txBody>
                  <a:tcPr marT="86184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50879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opera-dancer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writer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teacher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driver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baker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actor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doctor</a:t>
                      </a:r>
                    </a:p>
                  </a:txBody>
                  <a:tcPr marT="6703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scientist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artist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linguist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biologist</a:t>
                      </a:r>
                    </a:p>
                  </a:txBody>
                  <a:tcPr marT="6703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musician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politician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charset="-128"/>
                        <a:cs typeface="Arial" charset="0"/>
                      </a:endParaRPr>
                    </a:p>
                  </a:txBody>
                  <a:tcPr marT="6703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businessman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sportsman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-128"/>
                          <a:cs typeface="Arial" charset="0"/>
                        </a:rPr>
                        <a:t>fireman</a:t>
                      </a:r>
                    </a:p>
                  </a:txBody>
                  <a:tcPr marT="67032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3025" y="163513"/>
            <a:ext cx="4408488" cy="261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35288" y="3429000"/>
            <a:ext cx="37592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613025" y="2774950"/>
            <a:ext cx="3919538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808080"/>
                </a:solidFill>
              </a:rPr>
              <a:t>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808080"/>
                </a:solidFill>
              </a:rPr>
              <a:t>                     Agatha Christie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463" y="327025"/>
            <a:ext cx="2776537" cy="375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8513" y="327025"/>
            <a:ext cx="2882900" cy="391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92513" y="3756025"/>
            <a:ext cx="1868487" cy="277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30475" y="163513"/>
            <a:ext cx="4489450" cy="6367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1488" y="815975"/>
            <a:ext cx="26130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9488" y="652463"/>
            <a:ext cx="2882900" cy="506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 cstate="email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4C19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solidFill>
                  <a:srgbClr val="4C1900"/>
                </a:solidFill>
              </a:rPr>
              <a:t>Daniel Defoe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463" y="163513"/>
            <a:ext cx="5387975" cy="6205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3025" y="163513"/>
            <a:ext cx="4572000" cy="669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218</Words>
  <Application>Microsoft Office PowerPoint</Application>
  <PresentationFormat>Экран (4:3)</PresentationFormat>
  <Paragraphs>99</Paragraphs>
  <Slides>24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MS Gothic</vt:lpstr>
      <vt:lpstr>Sans-serif;Arial</vt:lpstr>
      <vt:lpstr>Тема Office</vt:lpstr>
      <vt:lpstr>Слайд 1</vt:lpstr>
      <vt:lpstr>Read the words and devide them into several groups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DIALOGUE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пути М.В.Ломоносова из Холмогор в Москву</dc:title>
  <dc:creator>1</dc:creator>
  <cp:lastModifiedBy>revaz</cp:lastModifiedBy>
  <cp:revision>92</cp:revision>
  <cp:lastPrinted>1601-01-01T00:00:00Z</cp:lastPrinted>
  <dcterms:created xsi:type="dcterms:W3CDTF">2010-11-11T13:01:01Z</dcterms:created>
  <dcterms:modified xsi:type="dcterms:W3CDTF">2013-04-04T17:53:32Z</dcterms:modified>
</cp:coreProperties>
</file>