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59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0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0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2C893B-C676-4406-9554-2BEBB34274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53B2-E081-4E63-9E28-A4FC6F4000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0A27-55D1-4014-8027-670A08AFE8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CDB8-39FB-4EA4-813D-9505727641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39A1E-9407-4BD8-9672-64CDA09B75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F56E1-C1F2-4CCD-AA99-5308676299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56FCA-2CB6-4D67-AA24-64A02CCAC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B6681-138D-4C1F-9134-E7848C77C0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0B02-BDE2-4A49-9971-DCD15C335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0FD2-2123-47E3-84FD-9CA88E0733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C527-7C46-40DF-85C7-29F12B141D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FE2DDAD-8A0C-4F23-A17E-049A509DD16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i="1"/>
              <a:t>					</a:t>
            </a:r>
            <a:r>
              <a:rPr lang="de-DE" i="1">
                <a:solidFill>
                  <a:srgbClr val="0033CC"/>
                </a:solidFill>
              </a:rPr>
              <a:t>Alles ist nass:</a:t>
            </a:r>
          </a:p>
          <a:p>
            <a:pPr>
              <a:buFont typeface="Wingdings" pitchFamily="2" charset="2"/>
              <a:buNone/>
            </a:pPr>
            <a:r>
              <a:rPr lang="de-DE" i="1">
                <a:solidFill>
                  <a:srgbClr val="0033CC"/>
                </a:solidFill>
              </a:rPr>
              <a:t>				Die Bäume, das Gras,</a:t>
            </a:r>
          </a:p>
          <a:p>
            <a:pPr>
              <a:buFont typeface="Wingdings" pitchFamily="2" charset="2"/>
              <a:buNone/>
            </a:pPr>
            <a:r>
              <a:rPr lang="de-DE" i="1">
                <a:solidFill>
                  <a:srgbClr val="0033CC"/>
                </a:solidFill>
              </a:rPr>
              <a:t>				Der kühler Wind weht</a:t>
            </a:r>
          </a:p>
          <a:p>
            <a:pPr>
              <a:buFont typeface="Wingdings" pitchFamily="2" charset="2"/>
              <a:buNone/>
            </a:pPr>
            <a:r>
              <a:rPr lang="de-DE" i="1">
                <a:solidFill>
                  <a:srgbClr val="0033CC"/>
                </a:solidFill>
              </a:rPr>
              <a:t>					Wann es Geht?</a:t>
            </a:r>
            <a:endParaRPr lang="ru-RU" i="1">
              <a:solidFill>
                <a:srgbClr val="0033CC"/>
              </a:solidFill>
            </a:endParaRPr>
          </a:p>
        </p:txBody>
      </p:sp>
      <p:pic>
        <p:nvPicPr>
          <p:cNvPr id="4115" name="Picture 19" descr="09271e33b2ed4ce3be276b6922e104e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238375"/>
            <a:ext cx="6934200" cy="4619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ruit-baske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696200" cy="548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de-DE" sz="3600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Welche Tiere leben</a:t>
            </a:r>
          </a:p>
          <a:p>
            <a:pPr algn="ctr"/>
            <a:r>
              <a:rPr lang="de-DE" sz="3600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im Wald?</a:t>
            </a:r>
            <a:endParaRPr lang="ru-RU" sz="3600" i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abbits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86347">
            <a:off x="228600" y="533400"/>
            <a:ext cx="2819400" cy="2114550"/>
          </a:xfrm>
          <a:prstGeom prst="rect">
            <a:avLst/>
          </a:prstGeom>
          <a:noFill/>
        </p:spPr>
      </p:pic>
      <p:pic>
        <p:nvPicPr>
          <p:cNvPr id="27653" name="Picture 5" descr="vol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75299">
            <a:off x="3200400" y="838200"/>
            <a:ext cx="2590800" cy="2590800"/>
          </a:xfrm>
          <a:prstGeom prst="rect">
            <a:avLst/>
          </a:prstGeom>
          <a:noFill/>
        </p:spPr>
      </p:pic>
      <p:pic>
        <p:nvPicPr>
          <p:cNvPr id="27654" name="Picture 6" descr="a99b92483e3824188e3d3104b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07321">
            <a:off x="5943600" y="381000"/>
            <a:ext cx="3200400" cy="2400300"/>
          </a:xfrm>
          <a:prstGeom prst="rect">
            <a:avLst/>
          </a:prstGeom>
          <a:noFill/>
        </p:spPr>
      </p:pic>
      <p:pic>
        <p:nvPicPr>
          <p:cNvPr id="27655" name="Picture 7" descr="248107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77466">
            <a:off x="304800" y="3429000"/>
            <a:ext cx="2667000" cy="2581275"/>
          </a:xfrm>
          <a:prstGeom prst="rect">
            <a:avLst/>
          </a:prstGeom>
          <a:noFill/>
        </p:spPr>
      </p:pic>
      <p:pic>
        <p:nvPicPr>
          <p:cNvPr id="27656" name="Picture 8" descr="Belk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4419600"/>
            <a:ext cx="2819400" cy="2116138"/>
          </a:xfrm>
          <a:prstGeom prst="rect">
            <a:avLst/>
          </a:prstGeom>
          <a:noFill/>
        </p:spPr>
      </p:pic>
      <p:pic>
        <p:nvPicPr>
          <p:cNvPr id="27657" name="Picture 9" descr="lic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607058">
            <a:off x="6172200" y="3505200"/>
            <a:ext cx="2667000" cy="2225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64770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Danke</a:t>
            </a:r>
            <a:endParaRPr lang="ru-RU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543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Auf</a:t>
            </a:r>
          </a:p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Wiedersehen!</a:t>
            </a:r>
            <a:endParaRPr lang="ru-RU" sz="3600" b="1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de-DE">
                <a:solidFill>
                  <a:srgbClr val="0033CC"/>
                </a:solidFill>
              </a:rPr>
              <a:t>	Der Herbst</a:t>
            </a:r>
            <a:endParaRPr lang="ru-RU">
              <a:solidFill>
                <a:srgbClr val="0033CC"/>
              </a:solidFill>
            </a:endParaRPr>
          </a:p>
        </p:txBody>
      </p:sp>
      <p:pic>
        <p:nvPicPr>
          <p:cNvPr id="14340" name="Picture 4" descr="rpr30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371600"/>
            <a:ext cx="6781800" cy="5426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/>
              <a:t>Der Herbst				     	Der Winter</a:t>
            </a:r>
          </a:p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endParaRPr lang="de-DE"/>
          </a:p>
          <a:p>
            <a:pPr>
              <a:buFont typeface="Wingdings" pitchFamily="2" charset="2"/>
              <a:buNone/>
            </a:pPr>
            <a:r>
              <a:rPr lang="de-DE"/>
              <a:t>Der Sommer				  	Der Frühling</a:t>
            </a:r>
            <a:endParaRPr lang="ru-RU"/>
          </a:p>
        </p:txBody>
      </p:sp>
      <p:pic>
        <p:nvPicPr>
          <p:cNvPr id="15366" name="Picture 6" descr="859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1219200"/>
            <a:ext cx="4033838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 rot="-631092">
            <a:off x="922338" y="1646238"/>
            <a:ext cx="7151687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63109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Ratet</a:t>
            </a:r>
            <a:endParaRPr lang="ru-RU" sz="3600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631092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toma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49213"/>
            <a:ext cx="7315200" cy="6762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appl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6989e2f6d0897d04154d5b8266674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0"/>
            <a:ext cx="585787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ogurec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0"/>
            <a:ext cx="6838950" cy="683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34579108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9850" y="0"/>
            <a:ext cx="64643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53</TotalTime>
  <Words>13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Клен</vt:lpstr>
      <vt:lpstr>Слайд 1</vt:lpstr>
      <vt:lpstr> Der Herbst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2</cp:revision>
  <cp:lastPrinted>1601-01-01T00:00:00Z</cp:lastPrinted>
  <dcterms:created xsi:type="dcterms:W3CDTF">1601-01-01T00:00:00Z</dcterms:created>
  <dcterms:modified xsi:type="dcterms:W3CDTF">2013-04-03T18:44:47Z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