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1" r:id="rId1"/>
  </p:sldMasterIdLst>
  <p:sldIdLst>
    <p:sldId id="256" r:id="rId2"/>
    <p:sldId id="258" r:id="rId3"/>
    <p:sldId id="257" r:id="rId4"/>
    <p:sldId id="259" r:id="rId5"/>
    <p:sldId id="260" r:id="rId6"/>
    <p:sldId id="273" r:id="rId7"/>
    <p:sldId id="261" r:id="rId8"/>
    <p:sldId id="262" r:id="rId9"/>
    <p:sldId id="263" r:id="rId10"/>
    <p:sldId id="264" r:id="rId11"/>
    <p:sldId id="265" r:id="rId12"/>
    <p:sldId id="266" r:id="rId13"/>
    <p:sldId id="267" r:id="rId14"/>
    <p:sldId id="268" r:id="rId15"/>
    <p:sldId id="269" r:id="rId16"/>
    <p:sldId id="270" r:id="rId17"/>
    <p:sldId id="271" r:id="rId18"/>
    <p:sldId id="274" r:id="rId19"/>
    <p:sldId id="275" r:id="rId20"/>
    <p:sldId id="276" r:id="rId21"/>
    <p:sldId id="272" r:id="rId22"/>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0C2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67" autoAdjust="0"/>
    <p:restoredTop sz="94660"/>
  </p:normalViewPr>
  <p:slideViewPr>
    <p:cSldViewPr>
      <p:cViewPr varScale="1">
        <p:scale>
          <a:sx n="58" d="100"/>
          <a:sy n="58" d="100"/>
        </p:scale>
        <p:origin x="-96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gradFill rotWithShape="0">
          <a:gsLst>
            <a:gs pos="0">
              <a:schemeClr val="bg1"/>
            </a:gs>
            <a:gs pos="100000">
              <a:schemeClr val="bg1">
                <a:gamma/>
                <a:shade val="48627"/>
                <a:invGamma/>
              </a:schemeClr>
            </a:gs>
          </a:gsLst>
          <a:lin ang="2700000" scaled="1"/>
        </a:gradFill>
        <a:effectLst/>
      </p:bgPr>
    </p:bg>
    <p:spTree>
      <p:nvGrpSpPr>
        <p:cNvPr id="1" name=""/>
        <p:cNvGrpSpPr/>
        <p:nvPr/>
      </p:nvGrpSpPr>
      <p:grpSpPr>
        <a:xfrm>
          <a:off x="0" y="0"/>
          <a:ext cx="0" cy="0"/>
          <a:chOff x="0" y="0"/>
          <a:chExt cx="0" cy="0"/>
        </a:xfrm>
      </p:grpSpPr>
      <p:grpSp>
        <p:nvGrpSpPr>
          <p:cNvPr id="4" name="Group 2"/>
          <p:cNvGrpSpPr>
            <a:grpSpLocks/>
          </p:cNvGrpSpPr>
          <p:nvPr/>
        </p:nvGrpSpPr>
        <p:grpSpPr bwMode="auto">
          <a:xfrm>
            <a:off x="-498475" y="1311275"/>
            <a:ext cx="10429875" cy="5908675"/>
            <a:chOff x="-313" y="824"/>
            <a:chExt cx="6570" cy="3722"/>
          </a:xfrm>
        </p:grpSpPr>
        <p:sp>
          <p:nvSpPr>
            <p:cNvPr id="5" name="Rectangle 3"/>
            <p:cNvSpPr>
              <a:spLocks noChangeArrowheads="1"/>
            </p:cNvSpPr>
            <p:nvPr userDrawn="1"/>
          </p:nvSpPr>
          <p:spPr bwMode="hidden">
            <a:xfrm rot="20798144" flipV="1">
              <a:off x="-14" y="1033"/>
              <a:ext cx="1744"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ru-RU"/>
            </a:p>
          </p:txBody>
        </p:sp>
        <p:sp>
          <p:nvSpPr>
            <p:cNvPr id="6" name="Rectangle 4"/>
            <p:cNvSpPr>
              <a:spLocks noChangeArrowheads="1"/>
            </p:cNvSpPr>
            <p:nvPr userDrawn="1"/>
          </p:nvSpPr>
          <p:spPr bwMode="hidden">
            <a:xfrm rot="20774366" flipV="1">
              <a:off x="-24" y="1127"/>
              <a:ext cx="203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ru-RU"/>
            </a:p>
          </p:txBody>
        </p:sp>
        <p:sp>
          <p:nvSpPr>
            <p:cNvPr id="7" name="Rectangle 5"/>
            <p:cNvSpPr>
              <a:spLocks noChangeArrowheads="1"/>
            </p:cNvSpPr>
            <p:nvPr userDrawn="1"/>
          </p:nvSpPr>
          <p:spPr bwMode="hidden">
            <a:xfrm rot="20757421" flipV="1">
              <a:off x="-27" y="1198"/>
              <a:ext cx="224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ru-RU"/>
            </a:p>
          </p:txBody>
        </p:sp>
        <p:sp>
          <p:nvSpPr>
            <p:cNvPr id="8" name="Rectangle 6"/>
            <p:cNvSpPr>
              <a:spLocks noChangeArrowheads="1"/>
            </p:cNvSpPr>
            <p:nvPr userDrawn="1"/>
          </p:nvSpPr>
          <p:spPr bwMode="hidden">
            <a:xfrm rot="20684206" flipV="1">
              <a:off x="-43" y="1283"/>
              <a:ext cx="247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ru-RU"/>
            </a:p>
          </p:txBody>
        </p:sp>
        <p:sp>
          <p:nvSpPr>
            <p:cNvPr id="9" name="Rectangle 7"/>
            <p:cNvSpPr>
              <a:spLocks noChangeArrowheads="1"/>
            </p:cNvSpPr>
            <p:nvPr userDrawn="1"/>
          </p:nvSpPr>
          <p:spPr bwMode="hidden">
            <a:xfrm rot="20631226" flipV="1">
              <a:off x="-51" y="1397"/>
              <a:ext cx="2770"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ru-RU"/>
            </a:p>
          </p:txBody>
        </p:sp>
        <p:sp>
          <p:nvSpPr>
            <p:cNvPr id="10" name="Rectangle 8"/>
            <p:cNvSpPr>
              <a:spLocks noChangeArrowheads="1"/>
            </p:cNvSpPr>
            <p:nvPr userDrawn="1"/>
          </p:nvSpPr>
          <p:spPr bwMode="hidden">
            <a:xfrm rot="20554235" flipV="1">
              <a:off x="-65" y="1523"/>
              <a:ext cx="3058"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ru-RU"/>
            </a:p>
          </p:txBody>
        </p:sp>
        <p:sp>
          <p:nvSpPr>
            <p:cNvPr id="11" name="Rectangle 9"/>
            <p:cNvSpPr>
              <a:spLocks noChangeArrowheads="1"/>
            </p:cNvSpPr>
            <p:nvPr userDrawn="1"/>
          </p:nvSpPr>
          <p:spPr bwMode="hidden">
            <a:xfrm rot="20466593" flipV="1">
              <a:off x="-93" y="1694"/>
              <a:ext cx="340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ru-RU"/>
            </a:p>
          </p:txBody>
        </p:sp>
        <p:sp>
          <p:nvSpPr>
            <p:cNvPr id="12" name="Rectangle 10"/>
            <p:cNvSpPr>
              <a:spLocks noChangeArrowheads="1"/>
            </p:cNvSpPr>
            <p:nvPr userDrawn="1"/>
          </p:nvSpPr>
          <p:spPr bwMode="hidden">
            <a:xfrm rot="20343219" flipV="1">
              <a:off x="-99" y="1863"/>
              <a:ext cx="3749" cy="6"/>
            </a:xfrm>
            <a:prstGeom prst="rect">
              <a:avLst/>
            </a:prstGeom>
            <a:gradFill rotWithShape="0">
              <a:gsLst>
                <a:gs pos="0">
                  <a:schemeClr val="bg1"/>
                </a:gs>
                <a:gs pos="100000">
                  <a:schemeClr val="bg1">
                    <a:gamma/>
                    <a:shade val="84706"/>
                    <a:invGamma/>
                  </a:schemeClr>
                </a:gs>
              </a:gsLst>
              <a:lin ang="2700000" scaled="1"/>
            </a:gradFill>
            <a:ln w="9525">
              <a:noFill/>
              <a:miter lim="800000"/>
              <a:headEnd/>
              <a:tailEnd/>
            </a:ln>
            <a:effectLst/>
          </p:spPr>
          <p:txBody>
            <a:bodyPr rot="10800000"/>
            <a:lstStyle/>
            <a:p>
              <a:pPr algn="ctr">
                <a:defRPr/>
              </a:pPr>
              <a:endParaRPr lang="ru-RU"/>
            </a:p>
          </p:txBody>
        </p:sp>
        <p:sp>
          <p:nvSpPr>
            <p:cNvPr id="13" name="Rectangle 11"/>
            <p:cNvSpPr>
              <a:spLocks noChangeArrowheads="1"/>
            </p:cNvSpPr>
            <p:nvPr userDrawn="1"/>
          </p:nvSpPr>
          <p:spPr bwMode="hidden">
            <a:xfrm rot="20211065" flipV="1">
              <a:off x="-165" y="2053"/>
              <a:ext cx="4209" cy="6"/>
            </a:xfrm>
            <a:prstGeom prst="rect">
              <a:avLst/>
            </a:prstGeom>
            <a:gradFill rotWithShape="0">
              <a:gsLst>
                <a:gs pos="0">
                  <a:schemeClr val="bg1"/>
                </a:gs>
                <a:gs pos="100000">
                  <a:schemeClr val="bg1">
                    <a:gamma/>
                    <a:shade val="75686"/>
                    <a:invGamma/>
                  </a:schemeClr>
                </a:gs>
              </a:gsLst>
              <a:lin ang="2700000" scaled="1"/>
            </a:gradFill>
            <a:ln w="9525">
              <a:noFill/>
              <a:miter lim="800000"/>
              <a:headEnd/>
              <a:tailEnd/>
            </a:ln>
            <a:effectLst/>
          </p:spPr>
          <p:txBody>
            <a:bodyPr rot="10800000"/>
            <a:lstStyle/>
            <a:p>
              <a:pPr algn="ctr">
                <a:defRPr/>
              </a:pPr>
              <a:endParaRPr lang="ru-RU"/>
            </a:p>
          </p:txBody>
        </p:sp>
        <p:sp>
          <p:nvSpPr>
            <p:cNvPr id="14" name="Rectangle 12"/>
            <p:cNvSpPr>
              <a:spLocks noChangeArrowheads="1"/>
            </p:cNvSpPr>
            <p:nvPr userDrawn="1"/>
          </p:nvSpPr>
          <p:spPr bwMode="hidden">
            <a:xfrm rot="20102912" flipV="1">
              <a:off x="-214" y="2289"/>
              <a:ext cx="4612"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rot="10800000"/>
            <a:lstStyle/>
            <a:p>
              <a:pPr algn="ctr">
                <a:defRPr/>
              </a:pPr>
              <a:endParaRPr lang="ru-RU"/>
            </a:p>
          </p:txBody>
        </p:sp>
        <p:sp>
          <p:nvSpPr>
            <p:cNvPr id="15" name="Rectangle 13"/>
            <p:cNvSpPr>
              <a:spLocks noChangeArrowheads="1"/>
            </p:cNvSpPr>
            <p:nvPr userDrawn="1"/>
          </p:nvSpPr>
          <p:spPr bwMode="hidden">
            <a:xfrm rot="19923405" flipV="1">
              <a:off x="-313" y="2617"/>
              <a:ext cx="5200"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a:defRPr/>
              </a:pPr>
              <a:endParaRPr lang="ru-RU"/>
            </a:p>
          </p:txBody>
        </p:sp>
        <p:sp>
          <p:nvSpPr>
            <p:cNvPr id="16" name="Rectangle 14"/>
            <p:cNvSpPr>
              <a:spLocks noChangeArrowheads="1"/>
            </p:cNvSpPr>
            <p:nvPr userDrawn="1"/>
          </p:nvSpPr>
          <p:spPr bwMode="hidden">
            <a:xfrm rot="19686284" flipV="1">
              <a:off x="9" y="2881"/>
              <a:ext cx="5401" cy="6"/>
            </a:xfrm>
            <a:prstGeom prst="rect">
              <a:avLst/>
            </a:prstGeom>
            <a:gradFill rotWithShape="0">
              <a:gsLst>
                <a:gs pos="0">
                  <a:schemeClr val="bg1"/>
                </a:gs>
                <a:gs pos="100000">
                  <a:schemeClr val="bg1">
                    <a:gamma/>
                    <a:shade val="46275"/>
                    <a:invGamma/>
                  </a:schemeClr>
                </a:gs>
              </a:gsLst>
              <a:lin ang="2700000" scaled="1"/>
            </a:gradFill>
            <a:ln w="9525">
              <a:noFill/>
              <a:miter lim="800000"/>
              <a:headEnd/>
              <a:tailEnd/>
            </a:ln>
            <a:effectLst/>
          </p:spPr>
          <p:txBody>
            <a:bodyPr rot="10800000"/>
            <a:lstStyle/>
            <a:p>
              <a:pPr algn="ctr">
                <a:defRPr/>
              </a:pPr>
              <a:endParaRPr lang="ru-RU"/>
            </a:p>
          </p:txBody>
        </p:sp>
        <p:sp>
          <p:nvSpPr>
            <p:cNvPr id="17" name="Rectangle 15"/>
            <p:cNvSpPr>
              <a:spLocks noChangeArrowheads="1"/>
            </p:cNvSpPr>
            <p:nvPr userDrawn="1"/>
          </p:nvSpPr>
          <p:spPr bwMode="hidden">
            <a:xfrm rot="19383534" flipV="1">
              <a:off x="1319" y="2928"/>
              <a:ext cx="4612" cy="6"/>
            </a:xfrm>
            <a:prstGeom prst="rect">
              <a:avLst/>
            </a:prstGeom>
            <a:gradFill rotWithShape="0">
              <a:gsLst>
                <a:gs pos="0">
                  <a:schemeClr val="bg1"/>
                </a:gs>
                <a:gs pos="100000">
                  <a:schemeClr val="bg1">
                    <a:gamma/>
                    <a:shade val="30196"/>
                    <a:invGamma/>
                  </a:schemeClr>
                </a:gs>
              </a:gsLst>
              <a:lin ang="2700000" scaled="1"/>
            </a:gradFill>
            <a:ln w="9525">
              <a:noFill/>
              <a:miter lim="800000"/>
              <a:headEnd/>
              <a:tailEnd/>
            </a:ln>
            <a:effectLst/>
          </p:spPr>
          <p:txBody>
            <a:bodyPr rot="10800000"/>
            <a:lstStyle/>
            <a:p>
              <a:pPr algn="ctr">
                <a:defRPr/>
              </a:pPr>
              <a:endParaRPr lang="ru-RU"/>
            </a:p>
          </p:txBody>
        </p:sp>
        <p:sp>
          <p:nvSpPr>
            <p:cNvPr id="18" name="Rectangle 16"/>
            <p:cNvSpPr>
              <a:spLocks noChangeArrowheads="1"/>
            </p:cNvSpPr>
            <p:nvPr userDrawn="1"/>
          </p:nvSpPr>
          <p:spPr bwMode="hidden">
            <a:xfrm rot="18994182" flipV="1">
              <a:off x="2681" y="3071"/>
              <a:ext cx="3576" cy="6"/>
            </a:xfrm>
            <a:prstGeom prst="rect">
              <a:avLst/>
            </a:prstGeom>
            <a:gradFill rotWithShape="0">
              <a:gsLst>
                <a:gs pos="0">
                  <a:schemeClr val="bg1"/>
                </a:gs>
                <a:gs pos="100000">
                  <a:schemeClr val="bg1">
                    <a:gamma/>
                    <a:shade val="3137"/>
                    <a:invGamma/>
                  </a:schemeClr>
                </a:gs>
              </a:gsLst>
              <a:lin ang="2700000" scaled="1"/>
            </a:gradFill>
            <a:ln w="9525">
              <a:noFill/>
              <a:miter lim="800000"/>
              <a:headEnd/>
              <a:tailEnd/>
            </a:ln>
            <a:effectLst/>
          </p:spPr>
          <p:txBody>
            <a:bodyPr rot="10800000"/>
            <a:lstStyle/>
            <a:p>
              <a:pPr algn="ctr">
                <a:defRPr/>
              </a:pPr>
              <a:endParaRPr lang="ru-RU"/>
            </a:p>
          </p:txBody>
        </p:sp>
        <p:sp>
          <p:nvSpPr>
            <p:cNvPr id="19" name="Rectangle 17"/>
            <p:cNvSpPr>
              <a:spLocks noChangeArrowheads="1"/>
            </p:cNvSpPr>
            <p:nvPr userDrawn="1"/>
          </p:nvSpPr>
          <p:spPr bwMode="hidden">
            <a:xfrm rot="18603245" flipV="1">
              <a:off x="4053" y="3503"/>
              <a:ext cx="2079"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a:defRPr/>
              </a:pPr>
              <a:endParaRPr lang="ru-RU"/>
            </a:p>
          </p:txBody>
        </p:sp>
        <p:sp>
          <p:nvSpPr>
            <p:cNvPr id="20" name="Rectangle 18"/>
            <p:cNvSpPr>
              <a:spLocks noChangeArrowheads="1"/>
            </p:cNvSpPr>
            <p:nvPr userDrawn="1"/>
          </p:nvSpPr>
          <p:spPr bwMode="hidden">
            <a:xfrm rot="39991575" flipH="1" flipV="1">
              <a:off x="5369" y="4167"/>
              <a:ext cx="501"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a:defRPr/>
              </a:pPr>
              <a:endParaRPr lang="ru-RU"/>
            </a:p>
          </p:txBody>
        </p:sp>
        <p:sp>
          <p:nvSpPr>
            <p:cNvPr id="21" name="Rectangle 19"/>
            <p:cNvSpPr>
              <a:spLocks noChangeArrowheads="1"/>
            </p:cNvSpPr>
            <p:nvPr userDrawn="1"/>
          </p:nvSpPr>
          <p:spPr bwMode="hidden">
            <a:xfrm rot="-20541361">
              <a:off x="-146" y="2360"/>
              <a:ext cx="6046"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a:lstStyle/>
            <a:p>
              <a:pPr algn="ctr">
                <a:defRPr/>
              </a:pPr>
              <a:endParaRPr lang="ru-RU"/>
            </a:p>
          </p:txBody>
        </p:sp>
        <p:sp>
          <p:nvSpPr>
            <p:cNvPr id="22" name="Rectangle 20"/>
            <p:cNvSpPr>
              <a:spLocks noChangeArrowheads="1"/>
            </p:cNvSpPr>
            <p:nvPr userDrawn="1"/>
          </p:nvSpPr>
          <p:spPr bwMode="hidden">
            <a:xfrm rot="-20036206">
              <a:off x="-198" y="3396"/>
              <a:ext cx="4142"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a:defRPr/>
              </a:pPr>
              <a:endParaRPr lang="ru-RU"/>
            </a:p>
          </p:txBody>
        </p:sp>
        <p:sp>
          <p:nvSpPr>
            <p:cNvPr id="23" name="Rectangle 21"/>
            <p:cNvSpPr>
              <a:spLocks noChangeArrowheads="1"/>
            </p:cNvSpPr>
            <p:nvPr userDrawn="1"/>
          </p:nvSpPr>
          <p:spPr bwMode="hidden">
            <a:xfrm rot="1732981">
              <a:off x="-165" y="3624"/>
              <a:ext cx="2804"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a:defRPr/>
              </a:pPr>
              <a:endParaRPr lang="ru-RU"/>
            </a:p>
          </p:txBody>
        </p:sp>
        <p:sp>
          <p:nvSpPr>
            <p:cNvPr id="24" name="Rectangle 22"/>
            <p:cNvSpPr>
              <a:spLocks noChangeArrowheads="1"/>
            </p:cNvSpPr>
            <p:nvPr userDrawn="1"/>
          </p:nvSpPr>
          <p:spPr bwMode="hidden">
            <a:xfrm rot="1969083">
              <a:off x="-110" y="3922"/>
              <a:ext cx="1400"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a:lstStyle/>
            <a:p>
              <a:pPr algn="ctr">
                <a:defRPr/>
              </a:pPr>
              <a:endParaRPr lang="ru-RU"/>
            </a:p>
          </p:txBody>
        </p:sp>
        <p:sp>
          <p:nvSpPr>
            <p:cNvPr id="25" name="Rectangle 23"/>
            <p:cNvSpPr>
              <a:spLocks noChangeArrowheads="1"/>
            </p:cNvSpPr>
            <p:nvPr userDrawn="1"/>
          </p:nvSpPr>
          <p:spPr bwMode="hidden">
            <a:xfrm rot="-20213826">
              <a:off x="-216" y="3221"/>
              <a:ext cx="5477" cy="6"/>
            </a:xfrm>
            <a:prstGeom prst="rect">
              <a:avLst/>
            </a:prstGeom>
            <a:gradFill rotWithShape="0">
              <a:gsLst>
                <a:gs pos="0">
                  <a:schemeClr val="bg1"/>
                </a:gs>
                <a:gs pos="100000">
                  <a:schemeClr val="bg1">
                    <a:gamma/>
                    <a:shade val="48627"/>
                    <a:invGamma/>
                  </a:schemeClr>
                </a:gs>
              </a:gsLst>
              <a:lin ang="2700000" scaled="1"/>
            </a:gradFill>
            <a:ln w="9525">
              <a:noFill/>
              <a:miter lim="800000"/>
              <a:headEnd/>
              <a:tailEnd/>
            </a:ln>
            <a:effectLst/>
          </p:spPr>
          <p:txBody>
            <a:bodyPr/>
            <a:lstStyle/>
            <a:p>
              <a:pPr algn="ctr">
                <a:defRPr/>
              </a:pPr>
              <a:endParaRPr lang="ru-RU"/>
            </a:p>
          </p:txBody>
        </p:sp>
        <p:sp>
          <p:nvSpPr>
            <p:cNvPr id="26" name="Rectangle 24"/>
            <p:cNvSpPr>
              <a:spLocks noChangeArrowheads="1"/>
            </p:cNvSpPr>
            <p:nvPr userDrawn="1"/>
          </p:nvSpPr>
          <p:spPr bwMode="hidden">
            <a:xfrm rot="22583969">
              <a:off x="-115" y="2129"/>
              <a:ext cx="6016" cy="6"/>
            </a:xfrm>
            <a:prstGeom prst="rect">
              <a:avLst/>
            </a:prstGeom>
            <a:gradFill rotWithShape="0">
              <a:gsLst>
                <a:gs pos="0">
                  <a:schemeClr val="bg1"/>
                </a:gs>
                <a:gs pos="100000">
                  <a:schemeClr val="bg1">
                    <a:gamma/>
                    <a:shade val="57647"/>
                    <a:invGamma/>
                  </a:schemeClr>
                </a:gs>
              </a:gsLst>
              <a:lin ang="0" scaled="1"/>
            </a:gradFill>
            <a:ln w="9525">
              <a:noFill/>
              <a:miter lim="800000"/>
              <a:headEnd/>
              <a:tailEnd/>
            </a:ln>
            <a:effectLst/>
          </p:spPr>
          <p:txBody>
            <a:bodyPr/>
            <a:lstStyle/>
            <a:p>
              <a:pPr algn="ctr">
                <a:defRPr/>
              </a:pPr>
              <a:endParaRPr lang="ru-RU"/>
            </a:p>
          </p:txBody>
        </p:sp>
        <p:sp>
          <p:nvSpPr>
            <p:cNvPr id="27" name="Rectangle 25"/>
            <p:cNvSpPr>
              <a:spLocks noChangeArrowheads="1"/>
            </p:cNvSpPr>
            <p:nvPr userDrawn="1"/>
          </p:nvSpPr>
          <p:spPr bwMode="hidden">
            <a:xfrm rot="930109" flipV="1">
              <a:off x="80" y="1946"/>
              <a:ext cx="575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a:defRPr/>
              </a:pPr>
              <a:endParaRPr lang="ru-RU"/>
            </a:p>
          </p:txBody>
        </p:sp>
        <p:sp>
          <p:nvSpPr>
            <p:cNvPr id="28" name="Rectangle 26"/>
            <p:cNvSpPr>
              <a:spLocks noChangeArrowheads="1"/>
            </p:cNvSpPr>
            <p:nvPr userDrawn="1"/>
          </p:nvSpPr>
          <p:spPr bwMode="hidden">
            <a:xfrm rot="-20731987">
              <a:off x="374" y="1802"/>
              <a:ext cx="5475"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a:defRPr/>
              </a:pPr>
              <a:endParaRPr lang="ru-RU"/>
            </a:p>
          </p:txBody>
        </p:sp>
        <p:sp>
          <p:nvSpPr>
            <p:cNvPr id="29" name="Rectangle 27"/>
            <p:cNvSpPr>
              <a:spLocks noChangeArrowheads="1"/>
            </p:cNvSpPr>
            <p:nvPr userDrawn="1"/>
          </p:nvSpPr>
          <p:spPr bwMode="hidden">
            <a:xfrm rot="-64024402">
              <a:off x="848" y="1582"/>
              <a:ext cx="497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a:defRPr/>
              </a:pPr>
              <a:endParaRPr lang="ru-RU"/>
            </a:p>
          </p:txBody>
        </p:sp>
        <p:sp>
          <p:nvSpPr>
            <p:cNvPr id="30" name="Rectangle 28"/>
            <p:cNvSpPr>
              <a:spLocks noChangeArrowheads="1"/>
            </p:cNvSpPr>
            <p:nvPr userDrawn="1"/>
          </p:nvSpPr>
          <p:spPr bwMode="hidden">
            <a:xfrm rot="-42464612">
              <a:off x="1053" y="1476"/>
              <a:ext cx="4759"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a:defRPr/>
              </a:pPr>
              <a:endParaRPr lang="ru-RU"/>
            </a:p>
          </p:txBody>
        </p:sp>
        <p:sp>
          <p:nvSpPr>
            <p:cNvPr id="31" name="Rectangle 29"/>
            <p:cNvSpPr>
              <a:spLocks noChangeArrowheads="1"/>
            </p:cNvSpPr>
            <p:nvPr userDrawn="1"/>
          </p:nvSpPr>
          <p:spPr bwMode="hidden">
            <a:xfrm rot="-20907336">
              <a:off x="1244" y="1377"/>
              <a:ext cx="4557"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a:lstStyle/>
            <a:p>
              <a:pPr algn="ctr">
                <a:defRPr/>
              </a:pPr>
              <a:endParaRPr lang="ru-RU"/>
            </a:p>
          </p:txBody>
        </p:sp>
        <p:sp>
          <p:nvSpPr>
            <p:cNvPr id="32" name="Rectangle 30"/>
            <p:cNvSpPr>
              <a:spLocks noChangeArrowheads="1"/>
            </p:cNvSpPr>
            <p:nvPr userDrawn="1"/>
          </p:nvSpPr>
          <p:spPr bwMode="hidden">
            <a:xfrm rot="655690" flipV="1">
              <a:off x="1487" y="1305"/>
              <a:ext cx="431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a:defRPr/>
              </a:pPr>
              <a:endParaRPr lang="ru-RU"/>
            </a:p>
          </p:txBody>
        </p:sp>
        <p:sp>
          <p:nvSpPr>
            <p:cNvPr id="33" name="Rectangle 31"/>
            <p:cNvSpPr>
              <a:spLocks noChangeArrowheads="1"/>
            </p:cNvSpPr>
            <p:nvPr userDrawn="1"/>
          </p:nvSpPr>
          <p:spPr bwMode="hidden">
            <a:xfrm rot="636921" flipV="1">
              <a:off x="1650" y="1218"/>
              <a:ext cx="415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a:defRPr/>
              </a:pPr>
              <a:endParaRPr lang="ru-RU"/>
            </a:p>
          </p:txBody>
        </p:sp>
        <p:sp>
          <p:nvSpPr>
            <p:cNvPr id="34" name="Rectangle 32"/>
            <p:cNvSpPr>
              <a:spLocks noChangeArrowheads="1"/>
            </p:cNvSpPr>
            <p:nvPr userDrawn="1"/>
          </p:nvSpPr>
          <p:spPr bwMode="hidden">
            <a:xfrm rot="803987" flipV="1">
              <a:off x="611" y="1684"/>
              <a:ext cx="5204"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a:defRPr/>
              </a:pPr>
              <a:endParaRPr lang="ru-RU"/>
            </a:p>
          </p:txBody>
        </p:sp>
        <p:sp>
          <p:nvSpPr>
            <p:cNvPr id="35" name="Rectangle 33"/>
            <p:cNvSpPr>
              <a:spLocks noChangeArrowheads="1"/>
            </p:cNvSpPr>
            <p:nvPr userDrawn="1"/>
          </p:nvSpPr>
          <p:spPr bwMode="hidden">
            <a:xfrm rot="1273217" flipV="1">
              <a:off x="-204" y="2976"/>
              <a:ext cx="6150"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rot="10800000"/>
            <a:lstStyle/>
            <a:p>
              <a:pPr algn="ctr">
                <a:defRPr/>
              </a:pPr>
              <a:endParaRPr lang="ru-RU"/>
            </a:p>
          </p:txBody>
        </p:sp>
        <p:sp>
          <p:nvSpPr>
            <p:cNvPr id="36" name="Rectangle 34"/>
            <p:cNvSpPr>
              <a:spLocks noChangeArrowheads="1"/>
            </p:cNvSpPr>
            <p:nvPr userDrawn="1"/>
          </p:nvSpPr>
          <p:spPr bwMode="hidden">
            <a:xfrm rot="1169729" flipV="1">
              <a:off x="-174" y="2663"/>
              <a:ext cx="6104" cy="6"/>
            </a:xfrm>
            <a:prstGeom prst="rect">
              <a:avLst/>
            </a:prstGeom>
            <a:gradFill rotWithShape="0">
              <a:gsLst>
                <a:gs pos="0">
                  <a:schemeClr val="bg1"/>
                </a:gs>
                <a:gs pos="100000">
                  <a:schemeClr val="bg1">
                    <a:gamma/>
                    <a:shade val="51373"/>
                    <a:invGamma/>
                  </a:schemeClr>
                </a:gs>
              </a:gsLst>
              <a:lin ang="2700000" scaled="1"/>
            </a:gradFill>
            <a:ln w="9525">
              <a:noFill/>
              <a:miter lim="800000"/>
              <a:headEnd/>
              <a:tailEnd/>
            </a:ln>
            <a:effectLst/>
          </p:spPr>
          <p:txBody>
            <a:bodyPr rot="10800000"/>
            <a:lstStyle/>
            <a:p>
              <a:pPr algn="ctr">
                <a:defRPr/>
              </a:pPr>
              <a:endParaRPr lang="ru-RU"/>
            </a:p>
          </p:txBody>
        </p:sp>
        <p:sp>
          <p:nvSpPr>
            <p:cNvPr id="37" name="Oval 35"/>
            <p:cNvSpPr>
              <a:spLocks noChangeArrowheads="1"/>
            </p:cNvSpPr>
            <p:nvPr/>
          </p:nvSpPr>
          <p:spPr bwMode="hidden">
            <a:xfrm>
              <a:off x="740" y="3359"/>
              <a:ext cx="168" cy="9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ru-RU"/>
            </a:p>
          </p:txBody>
        </p:sp>
        <p:sp>
          <p:nvSpPr>
            <p:cNvPr id="38" name="Oval 36"/>
            <p:cNvSpPr>
              <a:spLocks noChangeArrowheads="1"/>
            </p:cNvSpPr>
            <p:nvPr/>
          </p:nvSpPr>
          <p:spPr bwMode="hidden">
            <a:xfrm>
              <a:off x="236" y="3074"/>
              <a:ext cx="168" cy="9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39" name="Oval 37"/>
            <p:cNvSpPr>
              <a:spLocks noChangeArrowheads="1"/>
            </p:cNvSpPr>
            <p:nvPr/>
          </p:nvSpPr>
          <p:spPr bwMode="hidden">
            <a:xfrm>
              <a:off x="159" y="3652"/>
              <a:ext cx="196" cy="10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ru-RU"/>
            </a:p>
          </p:txBody>
        </p:sp>
        <p:sp>
          <p:nvSpPr>
            <p:cNvPr id="40" name="Oval 38"/>
            <p:cNvSpPr>
              <a:spLocks noChangeArrowheads="1"/>
            </p:cNvSpPr>
            <p:nvPr/>
          </p:nvSpPr>
          <p:spPr bwMode="hidden">
            <a:xfrm>
              <a:off x="2077" y="2661"/>
              <a:ext cx="156" cy="8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ru-RU"/>
            </a:p>
          </p:txBody>
        </p:sp>
        <p:sp>
          <p:nvSpPr>
            <p:cNvPr id="41" name="Oval 39"/>
            <p:cNvSpPr>
              <a:spLocks noChangeArrowheads="1"/>
            </p:cNvSpPr>
            <p:nvPr/>
          </p:nvSpPr>
          <p:spPr bwMode="hidden">
            <a:xfrm>
              <a:off x="1223" y="3076"/>
              <a:ext cx="168" cy="9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ru-RU"/>
            </a:p>
          </p:txBody>
        </p:sp>
        <p:sp>
          <p:nvSpPr>
            <p:cNvPr id="42" name="Oval 40"/>
            <p:cNvSpPr>
              <a:spLocks noChangeArrowheads="1"/>
            </p:cNvSpPr>
            <p:nvPr/>
          </p:nvSpPr>
          <p:spPr bwMode="hidden">
            <a:xfrm>
              <a:off x="1686" y="2857"/>
              <a:ext cx="156" cy="9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ru-RU"/>
            </a:p>
          </p:txBody>
        </p:sp>
        <p:sp>
          <p:nvSpPr>
            <p:cNvPr id="43" name="Oval 41"/>
            <p:cNvSpPr>
              <a:spLocks noChangeArrowheads="1"/>
            </p:cNvSpPr>
            <p:nvPr/>
          </p:nvSpPr>
          <p:spPr bwMode="hidden">
            <a:xfrm>
              <a:off x="750" y="2839"/>
              <a:ext cx="151"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44" name="Oval 42"/>
            <p:cNvSpPr>
              <a:spLocks noChangeArrowheads="1"/>
            </p:cNvSpPr>
            <p:nvPr/>
          </p:nvSpPr>
          <p:spPr bwMode="hidden">
            <a:xfrm>
              <a:off x="367" y="2656"/>
              <a:ext cx="150" cy="84"/>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ru-RU"/>
            </a:p>
          </p:txBody>
        </p:sp>
        <p:sp>
          <p:nvSpPr>
            <p:cNvPr id="45" name="Oval 43"/>
            <p:cNvSpPr>
              <a:spLocks noChangeArrowheads="1"/>
            </p:cNvSpPr>
            <p:nvPr/>
          </p:nvSpPr>
          <p:spPr bwMode="hidden">
            <a:xfrm>
              <a:off x="1172" y="2642"/>
              <a:ext cx="156" cy="8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46" name="Oval 44"/>
            <p:cNvSpPr>
              <a:spLocks noChangeArrowheads="1"/>
            </p:cNvSpPr>
            <p:nvPr/>
          </p:nvSpPr>
          <p:spPr bwMode="hidden">
            <a:xfrm>
              <a:off x="2401" y="2485"/>
              <a:ext cx="156" cy="83"/>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ru-RU"/>
            </a:p>
          </p:txBody>
        </p:sp>
        <p:sp>
          <p:nvSpPr>
            <p:cNvPr id="47" name="Oval 45"/>
            <p:cNvSpPr>
              <a:spLocks noChangeArrowheads="1"/>
            </p:cNvSpPr>
            <p:nvPr/>
          </p:nvSpPr>
          <p:spPr bwMode="hidden">
            <a:xfrm>
              <a:off x="1910" y="2314"/>
              <a:ext cx="134" cy="7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48" name="Oval 46"/>
            <p:cNvSpPr>
              <a:spLocks noChangeArrowheads="1"/>
            </p:cNvSpPr>
            <p:nvPr/>
          </p:nvSpPr>
          <p:spPr bwMode="hidden">
            <a:xfrm>
              <a:off x="2254" y="2154"/>
              <a:ext cx="134"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49" name="Oval 47"/>
            <p:cNvSpPr>
              <a:spLocks noChangeArrowheads="1"/>
            </p:cNvSpPr>
            <p:nvPr/>
          </p:nvSpPr>
          <p:spPr bwMode="hidden">
            <a:xfrm>
              <a:off x="2742" y="2305"/>
              <a:ext cx="140" cy="72"/>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ru-RU"/>
            </a:p>
          </p:txBody>
        </p:sp>
        <p:sp>
          <p:nvSpPr>
            <p:cNvPr id="50" name="Oval 48"/>
            <p:cNvSpPr>
              <a:spLocks noChangeArrowheads="1"/>
            </p:cNvSpPr>
            <p:nvPr/>
          </p:nvSpPr>
          <p:spPr bwMode="hidden">
            <a:xfrm>
              <a:off x="2812" y="1898"/>
              <a:ext cx="129"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51" name="Oval 49"/>
            <p:cNvSpPr>
              <a:spLocks noChangeArrowheads="1"/>
            </p:cNvSpPr>
            <p:nvPr/>
          </p:nvSpPr>
          <p:spPr bwMode="hidden">
            <a:xfrm>
              <a:off x="3721" y="1792"/>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52" name="Oval 50"/>
            <p:cNvSpPr>
              <a:spLocks noChangeArrowheads="1"/>
            </p:cNvSpPr>
            <p:nvPr/>
          </p:nvSpPr>
          <p:spPr bwMode="hidden">
            <a:xfrm>
              <a:off x="3528" y="1896"/>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53" name="Oval 51"/>
            <p:cNvSpPr>
              <a:spLocks noChangeArrowheads="1"/>
            </p:cNvSpPr>
            <p:nvPr/>
          </p:nvSpPr>
          <p:spPr bwMode="hidden">
            <a:xfrm>
              <a:off x="3064" y="1778"/>
              <a:ext cx="128" cy="6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54" name="Oval 52"/>
            <p:cNvSpPr>
              <a:spLocks noChangeArrowheads="1"/>
            </p:cNvSpPr>
            <p:nvPr/>
          </p:nvSpPr>
          <p:spPr bwMode="hidden">
            <a:xfrm>
              <a:off x="3277" y="2024"/>
              <a:ext cx="134" cy="73"/>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ru-RU"/>
            </a:p>
          </p:txBody>
        </p:sp>
        <p:sp>
          <p:nvSpPr>
            <p:cNvPr id="55" name="Oval 53"/>
            <p:cNvSpPr>
              <a:spLocks noChangeArrowheads="1"/>
            </p:cNvSpPr>
            <p:nvPr/>
          </p:nvSpPr>
          <p:spPr bwMode="hidden">
            <a:xfrm>
              <a:off x="3027" y="2160"/>
              <a:ext cx="133" cy="61"/>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ru-RU"/>
            </a:p>
          </p:txBody>
        </p:sp>
        <p:sp>
          <p:nvSpPr>
            <p:cNvPr id="56" name="Oval 54"/>
            <p:cNvSpPr>
              <a:spLocks noChangeArrowheads="1"/>
            </p:cNvSpPr>
            <p:nvPr/>
          </p:nvSpPr>
          <p:spPr bwMode="hidden">
            <a:xfrm>
              <a:off x="1569" y="2453"/>
              <a:ext cx="150" cy="9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57" name="Oval 55"/>
            <p:cNvSpPr>
              <a:spLocks noChangeArrowheads="1"/>
            </p:cNvSpPr>
            <p:nvPr/>
          </p:nvSpPr>
          <p:spPr bwMode="hidden">
            <a:xfrm>
              <a:off x="1863" y="2028"/>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ru-RU"/>
            </a:p>
          </p:txBody>
        </p:sp>
        <p:sp>
          <p:nvSpPr>
            <p:cNvPr id="58" name="Oval 56"/>
            <p:cNvSpPr>
              <a:spLocks noChangeArrowheads="1"/>
            </p:cNvSpPr>
            <p:nvPr/>
          </p:nvSpPr>
          <p:spPr bwMode="hidden">
            <a:xfrm>
              <a:off x="1513" y="2175"/>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ru-RU"/>
            </a:p>
          </p:txBody>
        </p:sp>
        <p:sp>
          <p:nvSpPr>
            <p:cNvPr id="59" name="Oval 57"/>
            <p:cNvSpPr>
              <a:spLocks noChangeArrowheads="1"/>
            </p:cNvSpPr>
            <p:nvPr/>
          </p:nvSpPr>
          <p:spPr bwMode="hidden">
            <a:xfrm>
              <a:off x="1191" y="2311"/>
              <a:ext cx="134" cy="72"/>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ru-RU"/>
            </a:p>
          </p:txBody>
        </p:sp>
        <p:sp>
          <p:nvSpPr>
            <p:cNvPr id="60" name="Oval 58"/>
            <p:cNvSpPr>
              <a:spLocks noChangeArrowheads="1"/>
            </p:cNvSpPr>
            <p:nvPr/>
          </p:nvSpPr>
          <p:spPr bwMode="hidden">
            <a:xfrm>
              <a:off x="1154" y="2047"/>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61" name="Oval 59"/>
            <p:cNvSpPr>
              <a:spLocks noChangeArrowheads="1"/>
            </p:cNvSpPr>
            <p:nvPr/>
          </p:nvSpPr>
          <p:spPr bwMode="hidden">
            <a:xfrm>
              <a:off x="1142" y="1803"/>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62" name="Oval 60"/>
            <p:cNvSpPr>
              <a:spLocks noChangeArrowheads="1"/>
            </p:cNvSpPr>
            <p:nvPr/>
          </p:nvSpPr>
          <p:spPr bwMode="hidden">
            <a:xfrm>
              <a:off x="1500" y="1912"/>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63" name="Oval 61"/>
            <p:cNvSpPr>
              <a:spLocks noChangeArrowheads="1"/>
            </p:cNvSpPr>
            <p:nvPr/>
          </p:nvSpPr>
          <p:spPr bwMode="hidden">
            <a:xfrm>
              <a:off x="1804" y="1801"/>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64" name="Oval 62"/>
            <p:cNvSpPr>
              <a:spLocks noChangeArrowheads="1"/>
            </p:cNvSpPr>
            <p:nvPr/>
          </p:nvSpPr>
          <p:spPr bwMode="hidden">
            <a:xfrm>
              <a:off x="2159" y="1905"/>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65" name="Oval 63"/>
            <p:cNvSpPr>
              <a:spLocks noChangeArrowheads="1"/>
            </p:cNvSpPr>
            <p:nvPr/>
          </p:nvSpPr>
          <p:spPr bwMode="hidden">
            <a:xfrm>
              <a:off x="2432" y="1787"/>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66" name="Oval 64"/>
            <p:cNvSpPr>
              <a:spLocks noChangeArrowheads="1"/>
            </p:cNvSpPr>
            <p:nvPr/>
          </p:nvSpPr>
          <p:spPr bwMode="hidden">
            <a:xfrm>
              <a:off x="470" y="2032"/>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67" name="Oval 65"/>
            <p:cNvSpPr>
              <a:spLocks noChangeArrowheads="1"/>
            </p:cNvSpPr>
            <p:nvPr/>
          </p:nvSpPr>
          <p:spPr bwMode="hidden">
            <a:xfrm>
              <a:off x="68" y="2166"/>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68" name="Oval 66"/>
            <p:cNvSpPr>
              <a:spLocks noChangeArrowheads="1"/>
            </p:cNvSpPr>
            <p:nvPr/>
          </p:nvSpPr>
          <p:spPr bwMode="hidden">
            <a:xfrm>
              <a:off x="798" y="1916"/>
              <a:ext cx="128" cy="6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69" name="Oval 67"/>
            <p:cNvSpPr>
              <a:spLocks noChangeArrowheads="1"/>
            </p:cNvSpPr>
            <p:nvPr/>
          </p:nvSpPr>
          <p:spPr bwMode="hidden">
            <a:xfrm>
              <a:off x="455" y="1797"/>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ru-RU"/>
            </a:p>
          </p:txBody>
        </p:sp>
        <p:sp>
          <p:nvSpPr>
            <p:cNvPr id="70" name="Oval 68"/>
            <p:cNvSpPr>
              <a:spLocks noChangeArrowheads="1"/>
            </p:cNvSpPr>
            <p:nvPr/>
          </p:nvSpPr>
          <p:spPr bwMode="hidden">
            <a:xfrm>
              <a:off x="113" y="1901"/>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ru-RU"/>
            </a:p>
          </p:txBody>
        </p:sp>
        <p:sp>
          <p:nvSpPr>
            <p:cNvPr id="71" name="Oval 69"/>
            <p:cNvSpPr>
              <a:spLocks noChangeArrowheads="1"/>
            </p:cNvSpPr>
            <p:nvPr/>
          </p:nvSpPr>
          <p:spPr bwMode="hidden">
            <a:xfrm>
              <a:off x="432" y="2323"/>
              <a:ext cx="139"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72" name="Oval 70"/>
            <p:cNvSpPr>
              <a:spLocks noChangeArrowheads="1"/>
            </p:cNvSpPr>
            <p:nvPr/>
          </p:nvSpPr>
          <p:spPr bwMode="hidden">
            <a:xfrm>
              <a:off x="814" y="2178"/>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73" name="Oval 71"/>
            <p:cNvSpPr>
              <a:spLocks noChangeArrowheads="1"/>
            </p:cNvSpPr>
            <p:nvPr/>
          </p:nvSpPr>
          <p:spPr bwMode="hidden">
            <a:xfrm>
              <a:off x="789" y="2472"/>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ru-RU"/>
            </a:p>
          </p:txBody>
        </p:sp>
        <p:sp>
          <p:nvSpPr>
            <p:cNvPr id="74" name="Oval 72"/>
            <p:cNvSpPr>
              <a:spLocks noChangeArrowheads="1"/>
            </p:cNvSpPr>
            <p:nvPr/>
          </p:nvSpPr>
          <p:spPr bwMode="hidden">
            <a:xfrm>
              <a:off x="2544" y="2015"/>
              <a:ext cx="140" cy="7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75" name="Oval 73"/>
            <p:cNvSpPr>
              <a:spLocks noChangeArrowheads="1"/>
            </p:cNvSpPr>
            <p:nvPr/>
          </p:nvSpPr>
          <p:spPr bwMode="hidden">
            <a:xfrm>
              <a:off x="1457" y="1700"/>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76" name="Oval 74"/>
            <p:cNvSpPr>
              <a:spLocks noChangeArrowheads="1"/>
            </p:cNvSpPr>
            <p:nvPr/>
          </p:nvSpPr>
          <p:spPr bwMode="hidden">
            <a:xfrm>
              <a:off x="1747"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77" name="Oval 75"/>
            <p:cNvSpPr>
              <a:spLocks noChangeArrowheads="1"/>
            </p:cNvSpPr>
            <p:nvPr/>
          </p:nvSpPr>
          <p:spPr bwMode="hidden">
            <a:xfrm>
              <a:off x="1385"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78" name="Oval 76"/>
            <p:cNvSpPr>
              <a:spLocks noChangeArrowheads="1"/>
            </p:cNvSpPr>
            <p:nvPr/>
          </p:nvSpPr>
          <p:spPr bwMode="hidden">
            <a:xfrm>
              <a:off x="1093" y="1595"/>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79" name="Oval 77"/>
            <p:cNvSpPr>
              <a:spLocks noChangeArrowheads="1"/>
            </p:cNvSpPr>
            <p:nvPr/>
          </p:nvSpPr>
          <p:spPr bwMode="hidden">
            <a:xfrm>
              <a:off x="792" y="1690"/>
              <a:ext cx="124"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ru-RU"/>
            </a:p>
          </p:txBody>
        </p:sp>
        <p:sp>
          <p:nvSpPr>
            <p:cNvPr id="80" name="Oval 78"/>
            <p:cNvSpPr>
              <a:spLocks noChangeArrowheads="1"/>
            </p:cNvSpPr>
            <p:nvPr/>
          </p:nvSpPr>
          <p:spPr bwMode="hidden">
            <a:xfrm>
              <a:off x="2011" y="1512"/>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81" name="Oval 79"/>
            <p:cNvSpPr>
              <a:spLocks noChangeArrowheads="1"/>
            </p:cNvSpPr>
            <p:nvPr/>
          </p:nvSpPr>
          <p:spPr bwMode="hidden">
            <a:xfrm>
              <a:off x="2087" y="169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82" name="Oval 80"/>
            <p:cNvSpPr>
              <a:spLocks noChangeArrowheads="1"/>
            </p:cNvSpPr>
            <p:nvPr/>
          </p:nvSpPr>
          <p:spPr bwMode="hidden">
            <a:xfrm>
              <a:off x="2345" y="1601"/>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83" name="Oval 81"/>
            <p:cNvSpPr>
              <a:spLocks noChangeArrowheads="1"/>
            </p:cNvSpPr>
            <p:nvPr/>
          </p:nvSpPr>
          <p:spPr bwMode="hidden">
            <a:xfrm>
              <a:off x="2684" y="1686"/>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84" name="Oval 82"/>
            <p:cNvSpPr>
              <a:spLocks noChangeArrowheads="1"/>
            </p:cNvSpPr>
            <p:nvPr/>
          </p:nvSpPr>
          <p:spPr bwMode="hidden">
            <a:xfrm>
              <a:off x="806" y="1512"/>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ru-RU"/>
            </a:p>
          </p:txBody>
        </p:sp>
        <p:sp>
          <p:nvSpPr>
            <p:cNvPr id="85" name="Oval 83"/>
            <p:cNvSpPr>
              <a:spLocks noChangeArrowheads="1"/>
            </p:cNvSpPr>
            <p:nvPr/>
          </p:nvSpPr>
          <p:spPr bwMode="hidden">
            <a:xfrm>
              <a:off x="495" y="1597"/>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ru-RU"/>
            </a:p>
          </p:txBody>
        </p:sp>
        <p:sp>
          <p:nvSpPr>
            <p:cNvPr id="86" name="Oval 84"/>
            <p:cNvSpPr>
              <a:spLocks noChangeArrowheads="1"/>
            </p:cNvSpPr>
            <p:nvPr/>
          </p:nvSpPr>
          <p:spPr bwMode="hidden">
            <a:xfrm>
              <a:off x="228" y="1508"/>
              <a:ext cx="123"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87" name="Oval 85"/>
            <p:cNvSpPr>
              <a:spLocks noChangeArrowheads="1"/>
            </p:cNvSpPr>
            <p:nvPr/>
          </p:nvSpPr>
          <p:spPr bwMode="hidden">
            <a:xfrm>
              <a:off x="157" y="1698"/>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ru-RU"/>
            </a:p>
          </p:txBody>
        </p:sp>
        <p:sp>
          <p:nvSpPr>
            <p:cNvPr id="88" name="Oval 86"/>
            <p:cNvSpPr>
              <a:spLocks noChangeArrowheads="1"/>
            </p:cNvSpPr>
            <p:nvPr/>
          </p:nvSpPr>
          <p:spPr bwMode="hidden">
            <a:xfrm>
              <a:off x="2887" y="1595"/>
              <a:ext cx="124"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ru-RU"/>
            </a:p>
          </p:txBody>
        </p:sp>
        <p:sp>
          <p:nvSpPr>
            <p:cNvPr id="89" name="Oval 87"/>
            <p:cNvSpPr>
              <a:spLocks noChangeArrowheads="1"/>
            </p:cNvSpPr>
            <p:nvPr/>
          </p:nvSpPr>
          <p:spPr bwMode="hidden">
            <a:xfrm>
              <a:off x="3079" y="1511"/>
              <a:ext cx="124"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ru-RU"/>
            </a:p>
          </p:txBody>
        </p:sp>
        <p:sp>
          <p:nvSpPr>
            <p:cNvPr id="90" name="Oval 88"/>
            <p:cNvSpPr>
              <a:spLocks noChangeArrowheads="1"/>
            </p:cNvSpPr>
            <p:nvPr/>
          </p:nvSpPr>
          <p:spPr bwMode="hidden">
            <a:xfrm>
              <a:off x="3270" y="1688"/>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91" name="Oval 89"/>
            <p:cNvSpPr>
              <a:spLocks noChangeArrowheads="1"/>
            </p:cNvSpPr>
            <p:nvPr/>
          </p:nvSpPr>
          <p:spPr bwMode="hidden">
            <a:xfrm>
              <a:off x="3453"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92" name="Oval 90"/>
            <p:cNvSpPr>
              <a:spLocks noChangeArrowheads="1"/>
            </p:cNvSpPr>
            <p:nvPr/>
          </p:nvSpPr>
          <p:spPr bwMode="hidden">
            <a:xfrm>
              <a:off x="3651"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93" name="Oval 91"/>
            <p:cNvSpPr>
              <a:spLocks noChangeArrowheads="1"/>
            </p:cNvSpPr>
            <p:nvPr/>
          </p:nvSpPr>
          <p:spPr bwMode="hidden">
            <a:xfrm>
              <a:off x="4251" y="1513"/>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94" name="Oval 92"/>
            <p:cNvSpPr>
              <a:spLocks noChangeArrowheads="1"/>
            </p:cNvSpPr>
            <p:nvPr/>
          </p:nvSpPr>
          <p:spPr bwMode="hidden">
            <a:xfrm>
              <a:off x="3901" y="1701"/>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ru-RU"/>
            </a:p>
          </p:txBody>
        </p:sp>
        <p:sp>
          <p:nvSpPr>
            <p:cNvPr id="95" name="Oval 93"/>
            <p:cNvSpPr>
              <a:spLocks noChangeArrowheads="1"/>
            </p:cNvSpPr>
            <p:nvPr/>
          </p:nvSpPr>
          <p:spPr bwMode="hidden">
            <a:xfrm>
              <a:off x="4086" y="1608"/>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ru-RU"/>
            </a:p>
          </p:txBody>
        </p:sp>
        <p:sp>
          <p:nvSpPr>
            <p:cNvPr id="96" name="Oval 94"/>
            <p:cNvSpPr>
              <a:spLocks noChangeArrowheads="1"/>
            </p:cNvSpPr>
            <p:nvPr/>
          </p:nvSpPr>
          <p:spPr bwMode="hidden">
            <a:xfrm>
              <a:off x="1282" y="3653"/>
              <a:ext cx="196" cy="11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ru-RU"/>
            </a:p>
          </p:txBody>
        </p:sp>
        <p:sp>
          <p:nvSpPr>
            <p:cNvPr id="97" name="Oval 95"/>
            <p:cNvSpPr>
              <a:spLocks noChangeArrowheads="1"/>
            </p:cNvSpPr>
            <p:nvPr/>
          </p:nvSpPr>
          <p:spPr bwMode="hidden">
            <a:xfrm>
              <a:off x="707" y="4014"/>
              <a:ext cx="191" cy="11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ru-RU"/>
            </a:p>
          </p:txBody>
        </p:sp>
        <p:sp>
          <p:nvSpPr>
            <p:cNvPr id="98" name="Oval 96"/>
            <p:cNvSpPr>
              <a:spLocks noChangeArrowheads="1"/>
            </p:cNvSpPr>
            <p:nvPr/>
          </p:nvSpPr>
          <p:spPr bwMode="hidden">
            <a:xfrm>
              <a:off x="2229" y="309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ru-RU"/>
            </a:p>
          </p:txBody>
        </p:sp>
        <p:sp>
          <p:nvSpPr>
            <p:cNvPr id="99" name="Oval 97"/>
            <p:cNvSpPr>
              <a:spLocks noChangeArrowheads="1"/>
            </p:cNvSpPr>
            <p:nvPr/>
          </p:nvSpPr>
          <p:spPr bwMode="hidden">
            <a:xfrm>
              <a:off x="2604" y="2867"/>
              <a:ext cx="156" cy="89"/>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ru-RU"/>
            </a:p>
          </p:txBody>
        </p:sp>
        <p:sp>
          <p:nvSpPr>
            <p:cNvPr id="100" name="Oval 98"/>
            <p:cNvSpPr>
              <a:spLocks noChangeArrowheads="1"/>
            </p:cNvSpPr>
            <p:nvPr/>
          </p:nvSpPr>
          <p:spPr bwMode="hidden">
            <a:xfrm>
              <a:off x="2907" y="2668"/>
              <a:ext cx="156" cy="84"/>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ru-RU"/>
            </a:p>
          </p:txBody>
        </p:sp>
        <p:sp>
          <p:nvSpPr>
            <p:cNvPr id="101" name="Oval 99"/>
            <p:cNvSpPr>
              <a:spLocks noChangeArrowheads="1"/>
            </p:cNvSpPr>
            <p:nvPr/>
          </p:nvSpPr>
          <p:spPr bwMode="hidden">
            <a:xfrm>
              <a:off x="3248" y="2454"/>
              <a:ext cx="150" cy="9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ru-RU"/>
            </a:p>
          </p:txBody>
        </p:sp>
        <p:sp>
          <p:nvSpPr>
            <p:cNvPr id="102" name="Oval 100"/>
            <p:cNvSpPr>
              <a:spLocks noChangeArrowheads="1"/>
            </p:cNvSpPr>
            <p:nvPr/>
          </p:nvSpPr>
          <p:spPr bwMode="hidden">
            <a:xfrm>
              <a:off x="1801" y="336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ru-RU"/>
            </a:p>
          </p:txBody>
        </p:sp>
        <p:sp>
          <p:nvSpPr>
            <p:cNvPr id="103" name="Oval 101"/>
            <p:cNvSpPr>
              <a:spLocks noChangeArrowheads="1"/>
            </p:cNvSpPr>
            <p:nvPr/>
          </p:nvSpPr>
          <p:spPr bwMode="hidden">
            <a:xfrm>
              <a:off x="3512" y="2302"/>
              <a:ext cx="134" cy="73"/>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ru-RU"/>
            </a:p>
          </p:txBody>
        </p:sp>
        <p:sp>
          <p:nvSpPr>
            <p:cNvPr id="104" name="Oval 102"/>
            <p:cNvSpPr>
              <a:spLocks noChangeArrowheads="1"/>
            </p:cNvSpPr>
            <p:nvPr/>
          </p:nvSpPr>
          <p:spPr bwMode="hidden">
            <a:xfrm>
              <a:off x="3980" y="2014"/>
              <a:ext cx="134" cy="7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ru-RU"/>
            </a:p>
          </p:txBody>
        </p:sp>
        <p:sp>
          <p:nvSpPr>
            <p:cNvPr id="105" name="Oval 103"/>
            <p:cNvSpPr>
              <a:spLocks noChangeArrowheads="1"/>
            </p:cNvSpPr>
            <p:nvPr/>
          </p:nvSpPr>
          <p:spPr bwMode="hidden">
            <a:xfrm>
              <a:off x="3753" y="2158"/>
              <a:ext cx="134" cy="6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ru-RU"/>
            </a:p>
          </p:txBody>
        </p:sp>
        <p:sp>
          <p:nvSpPr>
            <p:cNvPr id="106" name="Oval 104"/>
            <p:cNvSpPr>
              <a:spLocks noChangeArrowheads="1"/>
            </p:cNvSpPr>
            <p:nvPr/>
          </p:nvSpPr>
          <p:spPr bwMode="hidden">
            <a:xfrm>
              <a:off x="4176" y="1898"/>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ru-RU"/>
            </a:p>
          </p:txBody>
        </p:sp>
        <p:sp>
          <p:nvSpPr>
            <p:cNvPr id="107" name="Oval 105"/>
            <p:cNvSpPr>
              <a:spLocks noChangeArrowheads="1"/>
            </p:cNvSpPr>
            <p:nvPr/>
          </p:nvSpPr>
          <p:spPr bwMode="hidden">
            <a:xfrm>
              <a:off x="4338" y="1797"/>
              <a:ext cx="12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ru-RU"/>
            </a:p>
          </p:txBody>
        </p:sp>
        <p:sp>
          <p:nvSpPr>
            <p:cNvPr id="108" name="Oval 106"/>
            <p:cNvSpPr>
              <a:spLocks noChangeArrowheads="1"/>
            </p:cNvSpPr>
            <p:nvPr/>
          </p:nvSpPr>
          <p:spPr bwMode="hidden">
            <a:xfrm>
              <a:off x="4505" y="1700"/>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ru-RU"/>
            </a:p>
          </p:txBody>
        </p:sp>
        <p:sp>
          <p:nvSpPr>
            <p:cNvPr id="109" name="Oval 107"/>
            <p:cNvSpPr>
              <a:spLocks noChangeArrowheads="1"/>
            </p:cNvSpPr>
            <p:nvPr/>
          </p:nvSpPr>
          <p:spPr bwMode="hidden">
            <a:xfrm>
              <a:off x="4661" y="1603"/>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ru-RU"/>
            </a:p>
          </p:txBody>
        </p:sp>
        <p:sp>
          <p:nvSpPr>
            <p:cNvPr id="110" name="Oval 108"/>
            <p:cNvSpPr>
              <a:spLocks noChangeArrowheads="1"/>
            </p:cNvSpPr>
            <p:nvPr/>
          </p:nvSpPr>
          <p:spPr bwMode="hidden">
            <a:xfrm>
              <a:off x="4803" y="1512"/>
              <a:ext cx="128" cy="5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ru-RU"/>
            </a:p>
          </p:txBody>
        </p:sp>
        <p:sp>
          <p:nvSpPr>
            <p:cNvPr id="111" name="Oval 109"/>
            <p:cNvSpPr>
              <a:spLocks noChangeArrowheads="1"/>
            </p:cNvSpPr>
            <p:nvPr/>
          </p:nvSpPr>
          <p:spPr bwMode="hidden">
            <a:xfrm>
              <a:off x="4930" y="1431"/>
              <a:ext cx="111" cy="5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ru-RU"/>
            </a:p>
          </p:txBody>
        </p:sp>
        <p:sp>
          <p:nvSpPr>
            <p:cNvPr id="112" name="Oval 110"/>
            <p:cNvSpPr>
              <a:spLocks noChangeArrowheads="1"/>
            </p:cNvSpPr>
            <p:nvPr/>
          </p:nvSpPr>
          <p:spPr bwMode="hidden">
            <a:xfrm>
              <a:off x="3835" y="1430"/>
              <a:ext cx="112" cy="5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113" name="Oval 111"/>
            <p:cNvSpPr>
              <a:spLocks noChangeArrowheads="1"/>
            </p:cNvSpPr>
            <p:nvPr/>
          </p:nvSpPr>
          <p:spPr bwMode="hidden">
            <a:xfrm>
              <a:off x="3286" y="1430"/>
              <a:ext cx="112"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ru-RU"/>
            </a:p>
          </p:txBody>
        </p:sp>
        <p:sp>
          <p:nvSpPr>
            <p:cNvPr id="114" name="Oval 112"/>
            <p:cNvSpPr>
              <a:spLocks noChangeArrowheads="1"/>
            </p:cNvSpPr>
            <p:nvPr/>
          </p:nvSpPr>
          <p:spPr bwMode="hidden">
            <a:xfrm>
              <a:off x="2972" y="1366"/>
              <a:ext cx="111"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115" name="Oval 113"/>
            <p:cNvSpPr>
              <a:spLocks noChangeArrowheads="1"/>
            </p:cNvSpPr>
            <p:nvPr/>
          </p:nvSpPr>
          <p:spPr bwMode="hidden">
            <a:xfrm>
              <a:off x="3152" y="1292"/>
              <a:ext cx="112" cy="50"/>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116" name="Oval 114"/>
            <p:cNvSpPr>
              <a:spLocks noChangeArrowheads="1"/>
            </p:cNvSpPr>
            <p:nvPr/>
          </p:nvSpPr>
          <p:spPr bwMode="hidden">
            <a:xfrm>
              <a:off x="3020" y="1170"/>
              <a:ext cx="112"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117" name="Oval 115"/>
            <p:cNvSpPr>
              <a:spLocks noChangeArrowheads="1"/>
            </p:cNvSpPr>
            <p:nvPr/>
          </p:nvSpPr>
          <p:spPr bwMode="hidden">
            <a:xfrm>
              <a:off x="2443" y="1368"/>
              <a:ext cx="112"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118" name="Oval 116"/>
            <p:cNvSpPr>
              <a:spLocks noChangeArrowheads="1"/>
            </p:cNvSpPr>
            <p:nvPr/>
          </p:nvSpPr>
          <p:spPr bwMode="hidden">
            <a:xfrm>
              <a:off x="2301" y="1220"/>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ru-RU"/>
            </a:p>
          </p:txBody>
        </p:sp>
        <p:sp>
          <p:nvSpPr>
            <p:cNvPr id="119" name="Oval 117"/>
            <p:cNvSpPr>
              <a:spLocks noChangeArrowheads="1"/>
            </p:cNvSpPr>
            <p:nvPr/>
          </p:nvSpPr>
          <p:spPr bwMode="hidden">
            <a:xfrm>
              <a:off x="2095" y="1284"/>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ru-RU"/>
            </a:p>
          </p:txBody>
        </p:sp>
        <p:sp>
          <p:nvSpPr>
            <p:cNvPr id="120" name="Oval 118"/>
            <p:cNvSpPr>
              <a:spLocks noChangeArrowheads="1"/>
            </p:cNvSpPr>
            <p:nvPr/>
          </p:nvSpPr>
          <p:spPr bwMode="hidden">
            <a:xfrm>
              <a:off x="2228" y="1442"/>
              <a:ext cx="111"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121" name="Oval 119"/>
            <p:cNvSpPr>
              <a:spLocks noChangeArrowheads="1"/>
            </p:cNvSpPr>
            <p:nvPr/>
          </p:nvSpPr>
          <p:spPr bwMode="hidden">
            <a:xfrm>
              <a:off x="1109" y="1424"/>
              <a:ext cx="112"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ru-RU"/>
            </a:p>
          </p:txBody>
        </p:sp>
        <p:sp>
          <p:nvSpPr>
            <p:cNvPr id="122" name="Oval 120"/>
            <p:cNvSpPr>
              <a:spLocks noChangeArrowheads="1"/>
            </p:cNvSpPr>
            <p:nvPr/>
          </p:nvSpPr>
          <p:spPr bwMode="hidden">
            <a:xfrm>
              <a:off x="611" y="1284"/>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23" name="Oval 121"/>
            <p:cNvSpPr>
              <a:spLocks noChangeArrowheads="1"/>
            </p:cNvSpPr>
            <p:nvPr/>
          </p:nvSpPr>
          <p:spPr bwMode="hidden">
            <a:xfrm>
              <a:off x="305" y="1358"/>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24" name="Oval 122"/>
            <p:cNvSpPr>
              <a:spLocks noChangeArrowheads="1"/>
            </p:cNvSpPr>
            <p:nvPr/>
          </p:nvSpPr>
          <p:spPr bwMode="hidden">
            <a:xfrm>
              <a:off x="156" y="1154"/>
              <a:ext cx="112"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25" name="Oval 123"/>
            <p:cNvSpPr>
              <a:spLocks noChangeArrowheads="1"/>
            </p:cNvSpPr>
            <p:nvPr/>
          </p:nvSpPr>
          <p:spPr bwMode="hidden">
            <a:xfrm>
              <a:off x="4538" y="1365"/>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ru-RU"/>
            </a:p>
          </p:txBody>
        </p:sp>
        <p:sp>
          <p:nvSpPr>
            <p:cNvPr id="126" name="Oval 124"/>
            <p:cNvSpPr>
              <a:spLocks noChangeArrowheads="1"/>
            </p:cNvSpPr>
            <p:nvPr/>
          </p:nvSpPr>
          <p:spPr bwMode="hidden">
            <a:xfrm>
              <a:off x="4407" y="1440"/>
              <a:ext cx="105" cy="4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ru-RU"/>
            </a:p>
          </p:txBody>
        </p:sp>
        <p:sp>
          <p:nvSpPr>
            <p:cNvPr id="127" name="Oval 125"/>
            <p:cNvSpPr>
              <a:spLocks noChangeArrowheads="1"/>
            </p:cNvSpPr>
            <p:nvPr/>
          </p:nvSpPr>
          <p:spPr bwMode="hidden">
            <a:xfrm>
              <a:off x="3992" y="1356"/>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ru-RU"/>
            </a:p>
          </p:txBody>
        </p:sp>
        <p:sp>
          <p:nvSpPr>
            <p:cNvPr id="128" name="Oval 126"/>
            <p:cNvSpPr>
              <a:spLocks noChangeArrowheads="1"/>
            </p:cNvSpPr>
            <p:nvPr/>
          </p:nvSpPr>
          <p:spPr bwMode="hidden">
            <a:xfrm>
              <a:off x="3466" y="1356"/>
              <a:ext cx="106" cy="45"/>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ru-RU"/>
            </a:p>
          </p:txBody>
        </p:sp>
        <p:sp>
          <p:nvSpPr>
            <p:cNvPr id="129" name="Oval 127"/>
            <p:cNvSpPr>
              <a:spLocks noChangeArrowheads="1"/>
            </p:cNvSpPr>
            <p:nvPr/>
          </p:nvSpPr>
          <p:spPr bwMode="hidden">
            <a:xfrm>
              <a:off x="2852" y="1228"/>
              <a:ext cx="106"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130" name="Oval 128"/>
            <p:cNvSpPr>
              <a:spLocks noChangeArrowheads="1"/>
            </p:cNvSpPr>
            <p:nvPr/>
          </p:nvSpPr>
          <p:spPr bwMode="hidden">
            <a:xfrm>
              <a:off x="2678" y="1109"/>
              <a:ext cx="106" cy="44"/>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ru-RU"/>
            </a:p>
          </p:txBody>
        </p:sp>
        <p:sp>
          <p:nvSpPr>
            <p:cNvPr id="131" name="Oval 129"/>
            <p:cNvSpPr>
              <a:spLocks noChangeArrowheads="1"/>
            </p:cNvSpPr>
            <p:nvPr/>
          </p:nvSpPr>
          <p:spPr bwMode="hidden">
            <a:xfrm>
              <a:off x="2859" y="1045"/>
              <a:ext cx="106"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ru-RU"/>
            </a:p>
          </p:txBody>
        </p:sp>
        <p:sp>
          <p:nvSpPr>
            <p:cNvPr id="132" name="Oval 130"/>
            <p:cNvSpPr>
              <a:spLocks noChangeArrowheads="1"/>
            </p:cNvSpPr>
            <p:nvPr/>
          </p:nvSpPr>
          <p:spPr bwMode="hidden">
            <a:xfrm>
              <a:off x="1942" y="104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33" name="Oval 131"/>
            <p:cNvSpPr>
              <a:spLocks noChangeArrowheads="1"/>
            </p:cNvSpPr>
            <p:nvPr/>
          </p:nvSpPr>
          <p:spPr bwMode="hidden">
            <a:xfrm>
              <a:off x="1088" y="1277"/>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34" name="Oval 132"/>
            <p:cNvSpPr>
              <a:spLocks noChangeArrowheads="1"/>
            </p:cNvSpPr>
            <p:nvPr/>
          </p:nvSpPr>
          <p:spPr bwMode="hidden">
            <a:xfrm>
              <a:off x="827" y="13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35" name="Oval 133"/>
            <p:cNvSpPr>
              <a:spLocks noChangeArrowheads="1"/>
            </p:cNvSpPr>
            <p:nvPr/>
          </p:nvSpPr>
          <p:spPr bwMode="hidden">
            <a:xfrm>
              <a:off x="537" y="1428"/>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36" name="Oval 134"/>
            <p:cNvSpPr>
              <a:spLocks noChangeArrowheads="1"/>
            </p:cNvSpPr>
            <p:nvPr/>
          </p:nvSpPr>
          <p:spPr bwMode="hidden">
            <a:xfrm>
              <a:off x="635" y="106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37" name="Oval 135"/>
            <p:cNvSpPr>
              <a:spLocks noChangeArrowheads="1"/>
            </p:cNvSpPr>
            <p:nvPr/>
          </p:nvSpPr>
          <p:spPr bwMode="hidden">
            <a:xfrm>
              <a:off x="1540" y="10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38" name="Oval 136"/>
            <p:cNvSpPr>
              <a:spLocks noChangeArrowheads="1"/>
            </p:cNvSpPr>
            <p:nvPr/>
          </p:nvSpPr>
          <p:spPr bwMode="hidden">
            <a:xfrm>
              <a:off x="1120" y="1063"/>
              <a:ext cx="10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39" name="Oval 137"/>
            <p:cNvSpPr>
              <a:spLocks noChangeArrowheads="1"/>
            </p:cNvSpPr>
            <p:nvPr/>
          </p:nvSpPr>
          <p:spPr bwMode="hidden">
            <a:xfrm>
              <a:off x="4131" y="1284"/>
              <a:ext cx="111" cy="4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140" name="Oval 138"/>
            <p:cNvSpPr>
              <a:spLocks noChangeArrowheads="1"/>
            </p:cNvSpPr>
            <p:nvPr/>
          </p:nvSpPr>
          <p:spPr bwMode="hidden">
            <a:xfrm>
              <a:off x="3477" y="1163"/>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141" name="Oval 139"/>
            <p:cNvSpPr>
              <a:spLocks noChangeArrowheads="1"/>
            </p:cNvSpPr>
            <p:nvPr/>
          </p:nvSpPr>
          <p:spPr bwMode="hidden">
            <a:xfrm>
              <a:off x="3315" y="1229"/>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142" name="Oval 140"/>
            <p:cNvSpPr>
              <a:spLocks noChangeArrowheads="1"/>
            </p:cNvSpPr>
            <p:nvPr/>
          </p:nvSpPr>
          <p:spPr bwMode="hidden">
            <a:xfrm>
              <a:off x="3174" y="1112"/>
              <a:ext cx="112"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143" name="Oval 141"/>
            <p:cNvSpPr>
              <a:spLocks noChangeArrowheads="1"/>
            </p:cNvSpPr>
            <p:nvPr/>
          </p:nvSpPr>
          <p:spPr bwMode="hidden">
            <a:xfrm>
              <a:off x="2396" y="1051"/>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ru-RU"/>
            </a:p>
          </p:txBody>
        </p:sp>
        <p:sp>
          <p:nvSpPr>
            <p:cNvPr id="144" name="Oval 142"/>
            <p:cNvSpPr>
              <a:spLocks noChangeArrowheads="1"/>
            </p:cNvSpPr>
            <p:nvPr/>
          </p:nvSpPr>
          <p:spPr bwMode="hidden">
            <a:xfrm>
              <a:off x="2769" y="1446"/>
              <a:ext cx="111" cy="44"/>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145" name="Oval 143"/>
            <p:cNvSpPr>
              <a:spLocks noChangeArrowheads="1"/>
            </p:cNvSpPr>
            <p:nvPr/>
          </p:nvSpPr>
          <p:spPr bwMode="hidden">
            <a:xfrm>
              <a:off x="2656" y="1294"/>
              <a:ext cx="112" cy="45"/>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146" name="Oval 144"/>
            <p:cNvSpPr>
              <a:spLocks noChangeArrowheads="1"/>
            </p:cNvSpPr>
            <p:nvPr/>
          </p:nvSpPr>
          <p:spPr bwMode="hidden">
            <a:xfrm>
              <a:off x="2501" y="1159"/>
              <a:ext cx="111"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ru-RU"/>
            </a:p>
          </p:txBody>
        </p:sp>
        <p:sp>
          <p:nvSpPr>
            <p:cNvPr id="147" name="Oval 145"/>
            <p:cNvSpPr>
              <a:spLocks noChangeArrowheads="1"/>
            </p:cNvSpPr>
            <p:nvPr/>
          </p:nvSpPr>
          <p:spPr bwMode="hidden">
            <a:xfrm>
              <a:off x="2222" y="1101"/>
              <a:ext cx="112" cy="44"/>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ru-RU"/>
            </a:p>
          </p:txBody>
        </p:sp>
        <p:sp>
          <p:nvSpPr>
            <p:cNvPr id="148" name="Oval 146"/>
            <p:cNvSpPr>
              <a:spLocks noChangeArrowheads="1"/>
            </p:cNvSpPr>
            <p:nvPr/>
          </p:nvSpPr>
          <p:spPr bwMode="hidden">
            <a:xfrm>
              <a:off x="2029" y="1162"/>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ru-RU"/>
            </a:p>
          </p:txBody>
        </p:sp>
        <p:sp>
          <p:nvSpPr>
            <p:cNvPr id="149" name="Oval 147"/>
            <p:cNvSpPr>
              <a:spLocks noChangeArrowheads="1"/>
            </p:cNvSpPr>
            <p:nvPr/>
          </p:nvSpPr>
          <p:spPr bwMode="hidden">
            <a:xfrm>
              <a:off x="1875" y="1356"/>
              <a:ext cx="112"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ru-RU"/>
            </a:p>
          </p:txBody>
        </p:sp>
        <p:sp>
          <p:nvSpPr>
            <p:cNvPr id="150" name="Oval 148"/>
            <p:cNvSpPr>
              <a:spLocks noChangeArrowheads="1"/>
            </p:cNvSpPr>
            <p:nvPr/>
          </p:nvSpPr>
          <p:spPr bwMode="hidden">
            <a:xfrm>
              <a:off x="1809" y="1223"/>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ru-RU"/>
            </a:p>
          </p:txBody>
        </p:sp>
        <p:sp>
          <p:nvSpPr>
            <p:cNvPr id="151" name="Oval 149"/>
            <p:cNvSpPr>
              <a:spLocks noChangeArrowheads="1"/>
            </p:cNvSpPr>
            <p:nvPr/>
          </p:nvSpPr>
          <p:spPr bwMode="hidden">
            <a:xfrm>
              <a:off x="1738" y="1098"/>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52" name="Oval 150"/>
            <p:cNvSpPr>
              <a:spLocks noChangeArrowheads="1"/>
            </p:cNvSpPr>
            <p:nvPr/>
          </p:nvSpPr>
          <p:spPr bwMode="hidden">
            <a:xfrm>
              <a:off x="1583" y="1289"/>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ru-RU"/>
            </a:p>
          </p:txBody>
        </p:sp>
        <p:sp>
          <p:nvSpPr>
            <p:cNvPr id="153" name="Oval 151"/>
            <p:cNvSpPr>
              <a:spLocks noChangeArrowheads="1"/>
            </p:cNvSpPr>
            <p:nvPr/>
          </p:nvSpPr>
          <p:spPr bwMode="hidden">
            <a:xfrm>
              <a:off x="1379" y="1343"/>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ru-RU"/>
            </a:p>
          </p:txBody>
        </p:sp>
        <p:sp>
          <p:nvSpPr>
            <p:cNvPr id="154" name="Oval 152"/>
            <p:cNvSpPr>
              <a:spLocks noChangeArrowheads="1"/>
            </p:cNvSpPr>
            <p:nvPr/>
          </p:nvSpPr>
          <p:spPr bwMode="hidden">
            <a:xfrm>
              <a:off x="1529" y="1156"/>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55" name="Oval 153"/>
            <p:cNvSpPr>
              <a:spLocks noChangeArrowheads="1"/>
            </p:cNvSpPr>
            <p:nvPr/>
          </p:nvSpPr>
          <p:spPr bwMode="hidden">
            <a:xfrm>
              <a:off x="1294" y="1222"/>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56" name="Oval 154"/>
            <p:cNvSpPr>
              <a:spLocks noChangeArrowheads="1"/>
            </p:cNvSpPr>
            <p:nvPr/>
          </p:nvSpPr>
          <p:spPr bwMode="hidden">
            <a:xfrm>
              <a:off x="1314" y="1112"/>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57" name="Oval 155"/>
            <p:cNvSpPr>
              <a:spLocks noChangeArrowheads="1"/>
            </p:cNvSpPr>
            <p:nvPr/>
          </p:nvSpPr>
          <p:spPr bwMode="hidden">
            <a:xfrm>
              <a:off x="1082" y="116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58" name="Oval 156"/>
            <p:cNvSpPr>
              <a:spLocks noChangeArrowheads="1"/>
            </p:cNvSpPr>
            <p:nvPr/>
          </p:nvSpPr>
          <p:spPr bwMode="hidden">
            <a:xfrm>
              <a:off x="877" y="1121"/>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59" name="Oval 157"/>
            <p:cNvSpPr>
              <a:spLocks noChangeArrowheads="1"/>
            </p:cNvSpPr>
            <p:nvPr/>
          </p:nvSpPr>
          <p:spPr bwMode="hidden">
            <a:xfrm>
              <a:off x="875" y="121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60" name="Oval 158"/>
            <p:cNvSpPr>
              <a:spLocks noChangeArrowheads="1"/>
            </p:cNvSpPr>
            <p:nvPr/>
          </p:nvSpPr>
          <p:spPr bwMode="hidden">
            <a:xfrm>
              <a:off x="680" y="117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61" name="Oval 159"/>
            <p:cNvSpPr>
              <a:spLocks noChangeArrowheads="1"/>
            </p:cNvSpPr>
            <p:nvPr/>
          </p:nvSpPr>
          <p:spPr bwMode="hidden">
            <a:xfrm>
              <a:off x="411" y="123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62" name="Oval 160"/>
            <p:cNvSpPr>
              <a:spLocks noChangeArrowheads="1"/>
            </p:cNvSpPr>
            <p:nvPr/>
          </p:nvSpPr>
          <p:spPr bwMode="hidden">
            <a:xfrm>
              <a:off x="434" y="110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63" name="Oval 161"/>
            <p:cNvSpPr>
              <a:spLocks noChangeArrowheads="1"/>
            </p:cNvSpPr>
            <p:nvPr/>
          </p:nvSpPr>
          <p:spPr bwMode="hidden">
            <a:xfrm>
              <a:off x="119" y="131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64" name="Oval 162"/>
            <p:cNvSpPr>
              <a:spLocks noChangeArrowheads="1"/>
            </p:cNvSpPr>
            <p:nvPr/>
          </p:nvSpPr>
          <p:spPr bwMode="hidden">
            <a:xfrm>
              <a:off x="858" y="1001"/>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65" name="Oval 163"/>
            <p:cNvSpPr>
              <a:spLocks noChangeArrowheads="1"/>
            </p:cNvSpPr>
            <p:nvPr/>
          </p:nvSpPr>
          <p:spPr bwMode="hidden">
            <a:xfrm>
              <a:off x="1341" y="1013"/>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66" name="Oval 164"/>
            <p:cNvSpPr>
              <a:spLocks noChangeArrowheads="1"/>
            </p:cNvSpPr>
            <p:nvPr/>
          </p:nvSpPr>
          <p:spPr bwMode="hidden">
            <a:xfrm>
              <a:off x="1739" y="1008"/>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67" name="Oval 165"/>
            <p:cNvSpPr>
              <a:spLocks noChangeArrowheads="1"/>
            </p:cNvSpPr>
            <p:nvPr/>
          </p:nvSpPr>
          <p:spPr bwMode="hidden">
            <a:xfrm>
              <a:off x="2116" y="1001"/>
              <a:ext cx="100"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68" name="Oval 166"/>
            <p:cNvSpPr>
              <a:spLocks noChangeArrowheads="1"/>
            </p:cNvSpPr>
            <p:nvPr/>
          </p:nvSpPr>
          <p:spPr bwMode="hidden">
            <a:xfrm>
              <a:off x="2320" y="941"/>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69" name="Oval 167"/>
            <p:cNvSpPr>
              <a:spLocks noChangeArrowheads="1"/>
            </p:cNvSpPr>
            <p:nvPr/>
          </p:nvSpPr>
          <p:spPr bwMode="hidden">
            <a:xfrm>
              <a:off x="2601" y="995"/>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70" name="Oval 168"/>
            <p:cNvSpPr>
              <a:spLocks noChangeArrowheads="1"/>
            </p:cNvSpPr>
            <p:nvPr/>
          </p:nvSpPr>
          <p:spPr bwMode="hidden">
            <a:xfrm>
              <a:off x="1667" y="1420"/>
              <a:ext cx="106"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ru-RU"/>
            </a:p>
          </p:txBody>
        </p:sp>
        <p:sp>
          <p:nvSpPr>
            <p:cNvPr id="171" name="Oval 169"/>
            <p:cNvSpPr>
              <a:spLocks noChangeArrowheads="1"/>
            </p:cNvSpPr>
            <p:nvPr/>
          </p:nvSpPr>
          <p:spPr bwMode="hidden">
            <a:xfrm>
              <a:off x="2557" y="1516"/>
              <a:ext cx="123"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172" name="Oval 170"/>
            <p:cNvSpPr>
              <a:spLocks noChangeArrowheads="1"/>
            </p:cNvSpPr>
            <p:nvPr/>
          </p:nvSpPr>
          <p:spPr bwMode="hidden">
            <a:xfrm>
              <a:off x="3619" y="1287"/>
              <a:ext cx="112"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ru-RU"/>
            </a:p>
          </p:txBody>
        </p:sp>
        <p:sp>
          <p:nvSpPr>
            <p:cNvPr id="173" name="Oval 171"/>
            <p:cNvSpPr>
              <a:spLocks noChangeArrowheads="1"/>
            </p:cNvSpPr>
            <p:nvPr/>
          </p:nvSpPr>
          <p:spPr bwMode="hidden">
            <a:xfrm>
              <a:off x="3791" y="1212"/>
              <a:ext cx="111"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ru-RU"/>
            </a:p>
          </p:txBody>
        </p:sp>
        <p:sp>
          <p:nvSpPr>
            <p:cNvPr id="174" name="Oval 172"/>
            <p:cNvSpPr>
              <a:spLocks noChangeArrowheads="1"/>
            </p:cNvSpPr>
            <p:nvPr/>
          </p:nvSpPr>
          <p:spPr bwMode="hidden">
            <a:xfrm>
              <a:off x="213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75" name="Oval 173"/>
            <p:cNvSpPr>
              <a:spLocks noChangeArrowheads="1"/>
            </p:cNvSpPr>
            <p:nvPr/>
          </p:nvSpPr>
          <p:spPr bwMode="hidden">
            <a:xfrm>
              <a:off x="126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76" name="Oval 174"/>
            <p:cNvSpPr>
              <a:spLocks noChangeArrowheads="1"/>
            </p:cNvSpPr>
            <p:nvPr/>
          </p:nvSpPr>
          <p:spPr bwMode="hidden">
            <a:xfrm>
              <a:off x="1471" y="869"/>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77" name="Oval 175"/>
            <p:cNvSpPr>
              <a:spLocks noChangeArrowheads="1"/>
            </p:cNvSpPr>
            <p:nvPr/>
          </p:nvSpPr>
          <p:spPr bwMode="hidden">
            <a:xfrm>
              <a:off x="1650" y="824"/>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78" name="Oval 176"/>
            <p:cNvSpPr>
              <a:spLocks noChangeArrowheads="1"/>
            </p:cNvSpPr>
            <p:nvPr/>
          </p:nvSpPr>
          <p:spPr bwMode="hidden">
            <a:xfrm>
              <a:off x="1918" y="869"/>
              <a:ext cx="84"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79" name="Oval 177"/>
            <p:cNvSpPr>
              <a:spLocks noChangeArrowheads="1"/>
            </p:cNvSpPr>
            <p:nvPr/>
          </p:nvSpPr>
          <p:spPr bwMode="hidden">
            <a:xfrm>
              <a:off x="1720" y="923"/>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80" name="Oval 178"/>
            <p:cNvSpPr>
              <a:spLocks noChangeArrowheads="1"/>
            </p:cNvSpPr>
            <p:nvPr/>
          </p:nvSpPr>
          <p:spPr bwMode="hidden">
            <a:xfrm>
              <a:off x="1913" y="957"/>
              <a:ext cx="9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81" name="Oval 179"/>
            <p:cNvSpPr>
              <a:spLocks noChangeArrowheads="1"/>
            </p:cNvSpPr>
            <p:nvPr/>
          </p:nvSpPr>
          <p:spPr bwMode="hidden">
            <a:xfrm>
              <a:off x="1541" y="962"/>
              <a:ext cx="89"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82" name="Oval 180"/>
            <p:cNvSpPr>
              <a:spLocks noChangeArrowheads="1"/>
            </p:cNvSpPr>
            <p:nvPr/>
          </p:nvSpPr>
          <p:spPr bwMode="hidden">
            <a:xfrm>
              <a:off x="1076" y="953"/>
              <a:ext cx="10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83" name="Oval 181"/>
            <p:cNvSpPr>
              <a:spLocks noChangeArrowheads="1"/>
            </p:cNvSpPr>
            <p:nvPr/>
          </p:nvSpPr>
          <p:spPr bwMode="hidden">
            <a:xfrm>
              <a:off x="1983" y="4027"/>
              <a:ext cx="195" cy="10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ru-RU"/>
            </a:p>
          </p:txBody>
        </p:sp>
        <p:sp>
          <p:nvSpPr>
            <p:cNvPr id="184" name="Oval 182"/>
            <p:cNvSpPr>
              <a:spLocks noChangeArrowheads="1"/>
            </p:cNvSpPr>
            <p:nvPr/>
          </p:nvSpPr>
          <p:spPr bwMode="hidden">
            <a:xfrm>
              <a:off x="2460" y="3671"/>
              <a:ext cx="196" cy="11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ru-RU"/>
            </a:p>
          </p:txBody>
        </p:sp>
        <p:sp>
          <p:nvSpPr>
            <p:cNvPr id="185" name="Oval 183"/>
            <p:cNvSpPr>
              <a:spLocks noChangeArrowheads="1"/>
            </p:cNvSpPr>
            <p:nvPr/>
          </p:nvSpPr>
          <p:spPr bwMode="hidden">
            <a:xfrm>
              <a:off x="3238" y="3121"/>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ru-RU"/>
            </a:p>
          </p:txBody>
        </p:sp>
        <p:sp>
          <p:nvSpPr>
            <p:cNvPr id="186" name="Oval 184"/>
            <p:cNvSpPr>
              <a:spLocks noChangeArrowheads="1"/>
            </p:cNvSpPr>
            <p:nvPr/>
          </p:nvSpPr>
          <p:spPr bwMode="hidden">
            <a:xfrm>
              <a:off x="3550" y="2880"/>
              <a:ext cx="157"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ru-RU"/>
            </a:p>
          </p:txBody>
        </p:sp>
        <p:sp>
          <p:nvSpPr>
            <p:cNvPr id="187" name="Oval 185"/>
            <p:cNvSpPr>
              <a:spLocks noChangeArrowheads="1"/>
            </p:cNvSpPr>
            <p:nvPr/>
          </p:nvSpPr>
          <p:spPr bwMode="hidden">
            <a:xfrm>
              <a:off x="2892" y="3377"/>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ru-RU"/>
            </a:p>
          </p:txBody>
        </p:sp>
        <p:sp>
          <p:nvSpPr>
            <p:cNvPr id="188" name="Oval 186"/>
            <p:cNvSpPr>
              <a:spLocks noChangeArrowheads="1"/>
            </p:cNvSpPr>
            <p:nvPr/>
          </p:nvSpPr>
          <p:spPr bwMode="hidden">
            <a:xfrm>
              <a:off x="3869" y="2657"/>
              <a:ext cx="151" cy="84"/>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ru-RU"/>
            </a:p>
          </p:txBody>
        </p:sp>
        <p:sp>
          <p:nvSpPr>
            <p:cNvPr id="189" name="Oval 187"/>
            <p:cNvSpPr>
              <a:spLocks noChangeArrowheads="1"/>
            </p:cNvSpPr>
            <p:nvPr/>
          </p:nvSpPr>
          <p:spPr bwMode="hidden">
            <a:xfrm>
              <a:off x="4090" y="2475"/>
              <a:ext cx="156"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ru-RU"/>
            </a:p>
          </p:txBody>
        </p:sp>
        <p:sp>
          <p:nvSpPr>
            <p:cNvPr id="190" name="Oval 188"/>
            <p:cNvSpPr>
              <a:spLocks noChangeArrowheads="1"/>
            </p:cNvSpPr>
            <p:nvPr/>
          </p:nvSpPr>
          <p:spPr bwMode="hidden">
            <a:xfrm>
              <a:off x="4327" y="2314"/>
              <a:ext cx="134" cy="7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ru-RU"/>
            </a:p>
          </p:txBody>
        </p:sp>
        <p:sp>
          <p:nvSpPr>
            <p:cNvPr id="191" name="Oval 189"/>
            <p:cNvSpPr>
              <a:spLocks noChangeArrowheads="1"/>
            </p:cNvSpPr>
            <p:nvPr/>
          </p:nvSpPr>
          <p:spPr bwMode="hidden">
            <a:xfrm>
              <a:off x="4712" y="2022"/>
              <a:ext cx="134" cy="73"/>
            </a:xfrm>
            <a:prstGeom prst="ellipse">
              <a:avLst/>
            </a:prstGeom>
            <a:gradFill rotWithShape="0">
              <a:gsLst>
                <a:gs pos="0">
                  <a:schemeClr val="bg2"/>
                </a:gs>
                <a:gs pos="100000">
                  <a:schemeClr val="bg2">
                    <a:gamma/>
                    <a:shade val="54510"/>
                    <a:invGamma/>
                  </a:schemeClr>
                </a:gs>
              </a:gsLst>
              <a:lin ang="2700000" scaled="1"/>
            </a:gradFill>
            <a:ln w="9525">
              <a:noFill/>
              <a:round/>
              <a:headEnd/>
              <a:tailEnd/>
            </a:ln>
            <a:effectLst/>
          </p:spPr>
          <p:txBody>
            <a:bodyPr/>
            <a:lstStyle/>
            <a:p>
              <a:pPr>
                <a:defRPr/>
              </a:pPr>
              <a:endParaRPr lang="ru-RU"/>
            </a:p>
          </p:txBody>
        </p:sp>
        <p:sp>
          <p:nvSpPr>
            <p:cNvPr id="192" name="Oval 190"/>
            <p:cNvSpPr>
              <a:spLocks noChangeArrowheads="1"/>
            </p:cNvSpPr>
            <p:nvPr/>
          </p:nvSpPr>
          <p:spPr bwMode="hidden">
            <a:xfrm>
              <a:off x="4533" y="2162"/>
              <a:ext cx="13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ru-RU"/>
            </a:p>
          </p:txBody>
        </p:sp>
        <p:sp>
          <p:nvSpPr>
            <p:cNvPr id="193" name="Oval 191"/>
            <p:cNvSpPr>
              <a:spLocks noChangeArrowheads="1"/>
            </p:cNvSpPr>
            <p:nvPr/>
          </p:nvSpPr>
          <p:spPr bwMode="hidden">
            <a:xfrm>
              <a:off x="4863" y="1920"/>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ru-RU"/>
            </a:p>
          </p:txBody>
        </p:sp>
        <p:sp>
          <p:nvSpPr>
            <p:cNvPr id="194" name="Oval 192"/>
            <p:cNvSpPr>
              <a:spLocks noChangeArrowheads="1"/>
            </p:cNvSpPr>
            <p:nvPr/>
          </p:nvSpPr>
          <p:spPr bwMode="hidden">
            <a:xfrm>
              <a:off x="5009" y="1807"/>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ru-RU"/>
            </a:p>
          </p:txBody>
        </p:sp>
        <p:sp>
          <p:nvSpPr>
            <p:cNvPr id="195" name="Oval 193"/>
            <p:cNvSpPr>
              <a:spLocks noChangeArrowheads="1"/>
            </p:cNvSpPr>
            <p:nvPr/>
          </p:nvSpPr>
          <p:spPr bwMode="hidden">
            <a:xfrm>
              <a:off x="5161" y="1702"/>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ru-RU"/>
            </a:p>
          </p:txBody>
        </p:sp>
        <p:sp>
          <p:nvSpPr>
            <p:cNvPr id="196" name="Oval 194"/>
            <p:cNvSpPr>
              <a:spLocks noChangeArrowheads="1"/>
            </p:cNvSpPr>
            <p:nvPr/>
          </p:nvSpPr>
          <p:spPr bwMode="hidden">
            <a:xfrm>
              <a:off x="5277" y="1614"/>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ru-RU"/>
            </a:p>
          </p:txBody>
        </p:sp>
        <p:sp>
          <p:nvSpPr>
            <p:cNvPr id="197" name="Oval 195"/>
            <p:cNvSpPr>
              <a:spLocks noChangeArrowheads="1"/>
            </p:cNvSpPr>
            <p:nvPr/>
          </p:nvSpPr>
          <p:spPr bwMode="hidden">
            <a:xfrm>
              <a:off x="5398" y="1521"/>
              <a:ext cx="123"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ru-RU"/>
            </a:p>
          </p:txBody>
        </p:sp>
        <p:sp>
          <p:nvSpPr>
            <p:cNvPr id="198" name="Oval 196"/>
            <p:cNvSpPr>
              <a:spLocks noChangeArrowheads="1"/>
            </p:cNvSpPr>
            <p:nvPr/>
          </p:nvSpPr>
          <p:spPr bwMode="hidden">
            <a:xfrm>
              <a:off x="3255" y="4071"/>
              <a:ext cx="196" cy="106"/>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ru-RU"/>
            </a:p>
          </p:txBody>
        </p:sp>
        <p:sp>
          <p:nvSpPr>
            <p:cNvPr id="199" name="Oval 197"/>
            <p:cNvSpPr>
              <a:spLocks noChangeArrowheads="1"/>
            </p:cNvSpPr>
            <p:nvPr/>
          </p:nvSpPr>
          <p:spPr bwMode="hidden">
            <a:xfrm>
              <a:off x="3651" y="3693"/>
              <a:ext cx="196" cy="111"/>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ru-RU"/>
            </a:p>
          </p:txBody>
        </p:sp>
        <p:sp>
          <p:nvSpPr>
            <p:cNvPr id="200" name="Oval 198"/>
            <p:cNvSpPr>
              <a:spLocks noChangeArrowheads="1"/>
            </p:cNvSpPr>
            <p:nvPr/>
          </p:nvSpPr>
          <p:spPr bwMode="hidden">
            <a:xfrm>
              <a:off x="4773" y="3705"/>
              <a:ext cx="201" cy="106"/>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ru-RU"/>
            </a:p>
          </p:txBody>
        </p:sp>
        <p:sp>
          <p:nvSpPr>
            <p:cNvPr id="201" name="Oval 199"/>
            <p:cNvSpPr>
              <a:spLocks noChangeArrowheads="1"/>
            </p:cNvSpPr>
            <p:nvPr/>
          </p:nvSpPr>
          <p:spPr bwMode="hidden">
            <a:xfrm>
              <a:off x="4491" y="4049"/>
              <a:ext cx="196" cy="105"/>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ru-RU"/>
            </a:p>
          </p:txBody>
        </p:sp>
        <p:sp>
          <p:nvSpPr>
            <p:cNvPr id="202" name="Oval 200"/>
            <p:cNvSpPr>
              <a:spLocks noChangeArrowheads="1"/>
            </p:cNvSpPr>
            <p:nvPr/>
          </p:nvSpPr>
          <p:spPr bwMode="hidden">
            <a:xfrm>
              <a:off x="3989" y="3396"/>
              <a:ext cx="168" cy="96"/>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ru-RU"/>
            </a:p>
          </p:txBody>
        </p:sp>
        <p:sp>
          <p:nvSpPr>
            <p:cNvPr id="203" name="Oval 201"/>
            <p:cNvSpPr>
              <a:spLocks noChangeArrowheads="1"/>
            </p:cNvSpPr>
            <p:nvPr/>
          </p:nvSpPr>
          <p:spPr bwMode="hidden">
            <a:xfrm>
              <a:off x="4263" y="3141"/>
              <a:ext cx="167" cy="95"/>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ru-RU"/>
            </a:p>
          </p:txBody>
        </p:sp>
        <p:sp>
          <p:nvSpPr>
            <p:cNvPr id="204" name="Oval 202"/>
            <p:cNvSpPr>
              <a:spLocks noChangeArrowheads="1"/>
            </p:cNvSpPr>
            <p:nvPr/>
          </p:nvSpPr>
          <p:spPr bwMode="hidden">
            <a:xfrm>
              <a:off x="5044" y="3418"/>
              <a:ext cx="167" cy="95"/>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ru-RU"/>
            </a:p>
          </p:txBody>
        </p:sp>
        <p:sp>
          <p:nvSpPr>
            <p:cNvPr id="205" name="Oval 203"/>
            <p:cNvSpPr>
              <a:spLocks noChangeArrowheads="1"/>
            </p:cNvSpPr>
            <p:nvPr/>
          </p:nvSpPr>
          <p:spPr bwMode="hidden">
            <a:xfrm>
              <a:off x="4553" y="2873"/>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ru-RU"/>
            </a:p>
          </p:txBody>
        </p:sp>
        <p:sp>
          <p:nvSpPr>
            <p:cNvPr id="206" name="Oval 204"/>
            <p:cNvSpPr>
              <a:spLocks noChangeArrowheads="1"/>
            </p:cNvSpPr>
            <p:nvPr/>
          </p:nvSpPr>
          <p:spPr bwMode="hidden">
            <a:xfrm>
              <a:off x="5293" y="3116"/>
              <a:ext cx="168" cy="95"/>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ru-RU"/>
            </a:p>
          </p:txBody>
        </p:sp>
        <p:sp>
          <p:nvSpPr>
            <p:cNvPr id="207" name="Oval 205"/>
            <p:cNvSpPr>
              <a:spLocks noChangeArrowheads="1"/>
            </p:cNvSpPr>
            <p:nvPr/>
          </p:nvSpPr>
          <p:spPr bwMode="hidden">
            <a:xfrm>
              <a:off x="5497" y="2879"/>
              <a:ext cx="156" cy="89"/>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ru-RU"/>
            </a:p>
          </p:txBody>
        </p:sp>
        <p:sp>
          <p:nvSpPr>
            <p:cNvPr id="208" name="Oval 206"/>
            <p:cNvSpPr>
              <a:spLocks noChangeArrowheads="1"/>
            </p:cNvSpPr>
            <p:nvPr/>
          </p:nvSpPr>
          <p:spPr bwMode="hidden">
            <a:xfrm>
              <a:off x="4772" y="2673"/>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ru-RU"/>
            </a:p>
          </p:txBody>
        </p:sp>
        <p:sp>
          <p:nvSpPr>
            <p:cNvPr id="209" name="Oval 207"/>
            <p:cNvSpPr>
              <a:spLocks noChangeArrowheads="1"/>
            </p:cNvSpPr>
            <p:nvPr/>
          </p:nvSpPr>
          <p:spPr bwMode="hidden">
            <a:xfrm>
              <a:off x="4966" y="2488"/>
              <a:ext cx="156" cy="84"/>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ru-RU"/>
            </a:p>
          </p:txBody>
        </p:sp>
        <p:sp>
          <p:nvSpPr>
            <p:cNvPr id="210" name="Oval 208"/>
            <p:cNvSpPr>
              <a:spLocks noChangeArrowheads="1"/>
            </p:cNvSpPr>
            <p:nvPr/>
          </p:nvSpPr>
          <p:spPr bwMode="hidden">
            <a:xfrm>
              <a:off x="5444" y="2052"/>
              <a:ext cx="134" cy="7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ru-RU"/>
            </a:p>
          </p:txBody>
        </p:sp>
        <p:sp>
          <p:nvSpPr>
            <p:cNvPr id="211" name="Oval 209"/>
            <p:cNvSpPr>
              <a:spLocks noChangeArrowheads="1"/>
            </p:cNvSpPr>
            <p:nvPr/>
          </p:nvSpPr>
          <p:spPr bwMode="hidden">
            <a:xfrm>
              <a:off x="5161" y="2314"/>
              <a:ext cx="140" cy="7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ru-RU"/>
            </a:p>
          </p:txBody>
        </p:sp>
        <p:sp>
          <p:nvSpPr>
            <p:cNvPr id="212" name="Oval 210"/>
            <p:cNvSpPr>
              <a:spLocks noChangeArrowheads="1"/>
            </p:cNvSpPr>
            <p:nvPr/>
          </p:nvSpPr>
          <p:spPr bwMode="hidden">
            <a:xfrm>
              <a:off x="5318" y="2176"/>
              <a:ext cx="134" cy="61"/>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ru-RU"/>
            </a:p>
          </p:txBody>
        </p:sp>
        <p:sp>
          <p:nvSpPr>
            <p:cNvPr id="213" name="Oval 211"/>
            <p:cNvSpPr>
              <a:spLocks noChangeArrowheads="1"/>
            </p:cNvSpPr>
            <p:nvPr/>
          </p:nvSpPr>
          <p:spPr bwMode="hidden">
            <a:xfrm>
              <a:off x="5581" y="1933"/>
              <a:ext cx="128" cy="61"/>
            </a:xfrm>
            <a:prstGeom prst="ellipse">
              <a:avLst/>
            </a:prstGeom>
            <a:gradFill rotWithShape="0">
              <a:gsLst>
                <a:gs pos="0">
                  <a:schemeClr val="bg1"/>
                </a:gs>
                <a:gs pos="100000">
                  <a:schemeClr val="bg1">
                    <a:gamma/>
                    <a:shade val="57647"/>
                    <a:invGamma/>
                  </a:schemeClr>
                </a:gs>
              </a:gsLst>
              <a:lin ang="2700000" scaled="1"/>
            </a:gradFill>
            <a:ln w="9525">
              <a:noFill/>
              <a:round/>
              <a:headEnd/>
              <a:tailEnd/>
            </a:ln>
            <a:effectLst/>
          </p:spPr>
          <p:txBody>
            <a:bodyPr/>
            <a:lstStyle/>
            <a:p>
              <a:pPr>
                <a:defRPr/>
              </a:pPr>
              <a:endParaRPr lang="ru-RU"/>
            </a:p>
          </p:txBody>
        </p:sp>
        <p:sp>
          <p:nvSpPr>
            <p:cNvPr id="214" name="Oval 212"/>
            <p:cNvSpPr>
              <a:spLocks noChangeArrowheads="1"/>
            </p:cNvSpPr>
            <p:nvPr/>
          </p:nvSpPr>
          <p:spPr bwMode="hidden">
            <a:xfrm>
              <a:off x="5689" y="1811"/>
              <a:ext cx="128" cy="61"/>
            </a:xfrm>
            <a:prstGeom prst="ellipse">
              <a:avLst/>
            </a:prstGeom>
            <a:gradFill rotWithShape="0">
              <a:gsLst>
                <a:gs pos="0">
                  <a:schemeClr val="bg1"/>
                </a:gs>
                <a:gs pos="100000">
                  <a:schemeClr val="bg1">
                    <a:gamma/>
                    <a:shade val="57647"/>
                    <a:invGamma/>
                  </a:schemeClr>
                </a:gs>
              </a:gsLst>
              <a:lin ang="2700000" scaled="1"/>
            </a:gradFill>
            <a:ln w="9525">
              <a:noFill/>
              <a:round/>
              <a:headEnd/>
              <a:tailEnd/>
            </a:ln>
            <a:effectLst/>
          </p:spPr>
          <p:txBody>
            <a:bodyPr/>
            <a:lstStyle/>
            <a:p>
              <a:pPr>
                <a:defRPr/>
              </a:pPr>
              <a:endParaRPr lang="ru-RU"/>
            </a:p>
          </p:txBody>
        </p:sp>
        <p:sp>
          <p:nvSpPr>
            <p:cNvPr id="215" name="Oval 213"/>
            <p:cNvSpPr>
              <a:spLocks noChangeArrowheads="1"/>
            </p:cNvSpPr>
            <p:nvPr/>
          </p:nvSpPr>
          <p:spPr bwMode="hidden">
            <a:xfrm>
              <a:off x="5663" y="2680"/>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ru-RU"/>
            </a:p>
          </p:txBody>
        </p:sp>
        <p:sp>
          <p:nvSpPr>
            <p:cNvPr id="216" name="Oval 214"/>
            <p:cNvSpPr>
              <a:spLocks noChangeArrowheads="1"/>
            </p:cNvSpPr>
            <p:nvPr/>
          </p:nvSpPr>
          <p:spPr bwMode="hidden">
            <a:xfrm>
              <a:off x="-65" y="2865"/>
              <a:ext cx="150"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217" name="Oval 215"/>
            <p:cNvSpPr>
              <a:spLocks noChangeArrowheads="1"/>
            </p:cNvSpPr>
            <p:nvPr/>
          </p:nvSpPr>
          <p:spPr bwMode="hidden">
            <a:xfrm>
              <a:off x="2" y="2477"/>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ru-RU"/>
            </a:p>
          </p:txBody>
        </p:sp>
        <p:sp>
          <p:nvSpPr>
            <p:cNvPr id="218" name="Oval 216"/>
            <p:cNvSpPr>
              <a:spLocks noChangeArrowheads="1"/>
            </p:cNvSpPr>
            <p:nvPr/>
          </p:nvSpPr>
          <p:spPr bwMode="hidden">
            <a:xfrm>
              <a:off x="-9" y="1436"/>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219" name="Oval 217"/>
            <p:cNvSpPr>
              <a:spLocks noChangeArrowheads="1"/>
            </p:cNvSpPr>
            <p:nvPr/>
          </p:nvSpPr>
          <p:spPr bwMode="hidden">
            <a:xfrm>
              <a:off x="5624" y="4010"/>
              <a:ext cx="201" cy="106"/>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ru-RU"/>
            </a:p>
          </p:txBody>
        </p:sp>
      </p:grpSp>
      <p:sp>
        <p:nvSpPr>
          <p:cNvPr id="111834" name="Rectangle 218"/>
          <p:cNvSpPr>
            <a:spLocks noGrp="1" noChangeArrowheads="1"/>
          </p:cNvSpPr>
          <p:nvPr>
            <p:ph type="ctrTitle" sz="quarter"/>
          </p:nvPr>
        </p:nvSpPr>
        <p:spPr>
          <a:xfrm>
            <a:off x="685800" y="1844675"/>
            <a:ext cx="7772400" cy="1736725"/>
          </a:xfrm>
        </p:spPr>
        <p:txBody>
          <a:bodyPr anchor="b" anchorCtr="1"/>
          <a:lstStyle>
            <a:lvl1pPr>
              <a:defRPr sz="5400"/>
            </a:lvl1pPr>
          </a:lstStyle>
          <a:p>
            <a:r>
              <a:rPr lang="ru-RU"/>
              <a:t>Образец заголовка</a:t>
            </a:r>
          </a:p>
        </p:txBody>
      </p:sp>
      <p:sp>
        <p:nvSpPr>
          <p:cNvPr id="111835" name="Rectangle 219"/>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ru-RU"/>
              <a:t>Образец подзаголовка</a:t>
            </a:r>
          </a:p>
        </p:txBody>
      </p:sp>
      <p:sp>
        <p:nvSpPr>
          <p:cNvPr id="220" name="Rectangle 220"/>
          <p:cNvSpPr>
            <a:spLocks noGrp="1" noChangeArrowheads="1"/>
          </p:cNvSpPr>
          <p:nvPr>
            <p:ph type="dt" sz="quarter" idx="10"/>
          </p:nvPr>
        </p:nvSpPr>
        <p:spPr/>
        <p:txBody>
          <a:bodyPr/>
          <a:lstStyle>
            <a:lvl1pPr>
              <a:defRPr smtClean="0"/>
            </a:lvl1pPr>
          </a:lstStyle>
          <a:p>
            <a:pPr>
              <a:defRPr/>
            </a:pPr>
            <a:endParaRPr lang="ru-RU"/>
          </a:p>
        </p:txBody>
      </p:sp>
      <p:sp>
        <p:nvSpPr>
          <p:cNvPr id="221" name="Rectangle 221"/>
          <p:cNvSpPr>
            <a:spLocks noGrp="1" noChangeArrowheads="1"/>
          </p:cNvSpPr>
          <p:nvPr>
            <p:ph type="ftr" sz="quarter" idx="11"/>
          </p:nvPr>
        </p:nvSpPr>
        <p:spPr>
          <a:xfrm>
            <a:off x="3124200" y="6248400"/>
            <a:ext cx="2895600" cy="457200"/>
          </a:xfrm>
        </p:spPr>
        <p:txBody>
          <a:bodyPr/>
          <a:lstStyle>
            <a:lvl1pPr>
              <a:defRPr smtClean="0"/>
            </a:lvl1pPr>
          </a:lstStyle>
          <a:p>
            <a:pPr>
              <a:defRPr/>
            </a:pPr>
            <a:endParaRPr lang="ru-RU"/>
          </a:p>
        </p:txBody>
      </p:sp>
      <p:sp>
        <p:nvSpPr>
          <p:cNvPr id="222" name="Rectangle 222"/>
          <p:cNvSpPr>
            <a:spLocks noGrp="1" noChangeArrowheads="1"/>
          </p:cNvSpPr>
          <p:nvPr>
            <p:ph type="sldNum" sz="quarter" idx="12"/>
          </p:nvPr>
        </p:nvSpPr>
        <p:spPr/>
        <p:txBody>
          <a:bodyPr/>
          <a:lstStyle>
            <a:lvl1pPr>
              <a:defRPr smtClean="0"/>
            </a:lvl1pPr>
          </a:lstStyle>
          <a:p>
            <a:pPr>
              <a:defRPr/>
            </a:pPr>
            <a:fld id="{1E3977BA-36E6-4004-9D7F-1829065C5F69}"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18"/>
          <p:cNvSpPr>
            <a:spLocks noGrp="1" noChangeArrowheads="1"/>
          </p:cNvSpPr>
          <p:nvPr>
            <p:ph type="sldNum" sz="quarter" idx="10"/>
          </p:nvPr>
        </p:nvSpPr>
        <p:spPr>
          <a:ln/>
        </p:spPr>
        <p:txBody>
          <a:bodyPr/>
          <a:lstStyle>
            <a:lvl1pPr>
              <a:defRPr/>
            </a:lvl1pPr>
          </a:lstStyle>
          <a:p>
            <a:pPr>
              <a:defRPr/>
            </a:pPr>
            <a:fld id="{2816C4C6-30C0-4808-97C9-79A86EC6F0B9}" type="slidenum">
              <a:rPr lang="ru-RU"/>
              <a:pPr>
                <a:defRPr/>
              </a:pPr>
              <a:t>‹#›</a:t>
            </a:fld>
            <a:endParaRPr lang="ru-RU"/>
          </a:p>
        </p:txBody>
      </p:sp>
      <p:sp>
        <p:nvSpPr>
          <p:cNvPr id="5" name="Rectangle 219"/>
          <p:cNvSpPr>
            <a:spLocks noGrp="1" noChangeArrowheads="1"/>
          </p:cNvSpPr>
          <p:nvPr>
            <p:ph type="dt" sz="half" idx="11"/>
          </p:nvPr>
        </p:nvSpPr>
        <p:spPr>
          <a:ln/>
        </p:spPr>
        <p:txBody>
          <a:bodyPr/>
          <a:lstStyle>
            <a:lvl1pPr>
              <a:defRPr/>
            </a:lvl1pPr>
          </a:lstStyle>
          <a:p>
            <a:pPr>
              <a:defRPr/>
            </a:pPr>
            <a:endParaRPr lang="ru-RU"/>
          </a:p>
        </p:txBody>
      </p:sp>
      <p:sp>
        <p:nvSpPr>
          <p:cNvPr id="6" name="Rectangle 220"/>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946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946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18"/>
          <p:cNvSpPr>
            <a:spLocks noGrp="1" noChangeArrowheads="1"/>
          </p:cNvSpPr>
          <p:nvPr>
            <p:ph type="sldNum" sz="quarter" idx="10"/>
          </p:nvPr>
        </p:nvSpPr>
        <p:spPr>
          <a:ln/>
        </p:spPr>
        <p:txBody>
          <a:bodyPr/>
          <a:lstStyle>
            <a:lvl1pPr>
              <a:defRPr/>
            </a:lvl1pPr>
          </a:lstStyle>
          <a:p>
            <a:pPr>
              <a:defRPr/>
            </a:pPr>
            <a:fld id="{9C076BF7-C2E0-4B42-A4F6-0FDB6AE8DDE7}" type="slidenum">
              <a:rPr lang="ru-RU"/>
              <a:pPr>
                <a:defRPr/>
              </a:pPr>
              <a:t>‹#›</a:t>
            </a:fld>
            <a:endParaRPr lang="ru-RU"/>
          </a:p>
        </p:txBody>
      </p:sp>
      <p:sp>
        <p:nvSpPr>
          <p:cNvPr id="5" name="Rectangle 219"/>
          <p:cNvSpPr>
            <a:spLocks noGrp="1" noChangeArrowheads="1"/>
          </p:cNvSpPr>
          <p:nvPr>
            <p:ph type="dt" sz="half" idx="11"/>
          </p:nvPr>
        </p:nvSpPr>
        <p:spPr>
          <a:ln/>
        </p:spPr>
        <p:txBody>
          <a:bodyPr/>
          <a:lstStyle>
            <a:lvl1pPr>
              <a:defRPr/>
            </a:lvl1pPr>
          </a:lstStyle>
          <a:p>
            <a:pPr>
              <a:defRPr/>
            </a:pPr>
            <a:endParaRPr lang="ru-RU"/>
          </a:p>
        </p:txBody>
      </p:sp>
      <p:sp>
        <p:nvSpPr>
          <p:cNvPr id="6" name="Rectangle 220"/>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Заголовок, клип и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Клип 2"/>
          <p:cNvSpPr>
            <a:spLocks noGrp="1"/>
          </p:cNvSpPr>
          <p:nvPr>
            <p:ph type="clipArt" sz="half" idx="1"/>
          </p:nvPr>
        </p:nvSpPr>
        <p:spPr>
          <a:xfrm>
            <a:off x="457200" y="1600200"/>
            <a:ext cx="4038600" cy="4533900"/>
          </a:xfrm>
        </p:spPr>
        <p:txBody>
          <a:bodyPr/>
          <a:lstStyle/>
          <a:p>
            <a:pPr lvl="0"/>
            <a:endParaRPr lang="ru-RU" noProof="0" smtClean="0"/>
          </a:p>
        </p:txBody>
      </p:sp>
      <p:sp>
        <p:nvSpPr>
          <p:cNvPr id="4" name="Текст 3"/>
          <p:cNvSpPr>
            <a:spLocks noGrp="1"/>
          </p:cNvSpPr>
          <p:nvPr>
            <p:ph type="body" sz="half" idx="2"/>
          </p:nvPr>
        </p:nvSpPr>
        <p:spPr>
          <a:xfrm>
            <a:off x="4648200" y="1600200"/>
            <a:ext cx="4038600" cy="45339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218"/>
          <p:cNvSpPr>
            <a:spLocks noGrp="1" noChangeArrowheads="1"/>
          </p:cNvSpPr>
          <p:nvPr>
            <p:ph type="sldNum" sz="quarter" idx="10"/>
          </p:nvPr>
        </p:nvSpPr>
        <p:spPr>
          <a:ln/>
        </p:spPr>
        <p:txBody>
          <a:bodyPr/>
          <a:lstStyle>
            <a:lvl1pPr>
              <a:defRPr/>
            </a:lvl1pPr>
          </a:lstStyle>
          <a:p>
            <a:pPr>
              <a:defRPr/>
            </a:pPr>
            <a:fld id="{24E9DF62-79AE-47DB-8573-1B6132C52141}" type="slidenum">
              <a:rPr lang="ru-RU"/>
              <a:pPr>
                <a:defRPr/>
              </a:pPr>
              <a:t>‹#›</a:t>
            </a:fld>
            <a:endParaRPr lang="ru-RU"/>
          </a:p>
        </p:txBody>
      </p:sp>
      <p:sp>
        <p:nvSpPr>
          <p:cNvPr id="6" name="Rectangle 219"/>
          <p:cNvSpPr>
            <a:spLocks noGrp="1" noChangeArrowheads="1"/>
          </p:cNvSpPr>
          <p:nvPr>
            <p:ph type="dt" sz="half" idx="11"/>
          </p:nvPr>
        </p:nvSpPr>
        <p:spPr>
          <a:ln/>
        </p:spPr>
        <p:txBody>
          <a:bodyPr/>
          <a:lstStyle>
            <a:lvl1pPr>
              <a:defRPr/>
            </a:lvl1pPr>
          </a:lstStyle>
          <a:p>
            <a:pPr>
              <a:defRPr/>
            </a:pPr>
            <a:endParaRPr lang="ru-RU"/>
          </a:p>
        </p:txBody>
      </p:sp>
      <p:sp>
        <p:nvSpPr>
          <p:cNvPr id="7" name="Rectangle 220"/>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Заголовок, текст и 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4038600" cy="45339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quarter" idx="2"/>
          </p:nvPr>
        </p:nvSpPr>
        <p:spPr>
          <a:xfrm>
            <a:off x="4648200" y="1600200"/>
            <a:ext cx="4038600" cy="219075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Содержимое 4"/>
          <p:cNvSpPr>
            <a:spLocks noGrp="1"/>
          </p:cNvSpPr>
          <p:nvPr>
            <p:ph sz="quarter" idx="3"/>
          </p:nvPr>
        </p:nvSpPr>
        <p:spPr>
          <a:xfrm>
            <a:off x="4648200" y="3943350"/>
            <a:ext cx="4038600" cy="219075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Rectangle 218"/>
          <p:cNvSpPr>
            <a:spLocks noGrp="1" noChangeArrowheads="1"/>
          </p:cNvSpPr>
          <p:nvPr>
            <p:ph type="sldNum" sz="quarter" idx="10"/>
          </p:nvPr>
        </p:nvSpPr>
        <p:spPr>
          <a:ln/>
        </p:spPr>
        <p:txBody>
          <a:bodyPr/>
          <a:lstStyle>
            <a:lvl1pPr>
              <a:defRPr/>
            </a:lvl1pPr>
          </a:lstStyle>
          <a:p>
            <a:pPr>
              <a:defRPr/>
            </a:pPr>
            <a:fld id="{A9A1B397-9531-4A7A-8935-729C31979255}" type="slidenum">
              <a:rPr lang="ru-RU"/>
              <a:pPr>
                <a:defRPr/>
              </a:pPr>
              <a:t>‹#›</a:t>
            </a:fld>
            <a:endParaRPr lang="ru-RU"/>
          </a:p>
        </p:txBody>
      </p:sp>
      <p:sp>
        <p:nvSpPr>
          <p:cNvPr id="7" name="Rectangle 219"/>
          <p:cNvSpPr>
            <a:spLocks noGrp="1" noChangeArrowheads="1"/>
          </p:cNvSpPr>
          <p:nvPr>
            <p:ph type="dt" sz="half" idx="11"/>
          </p:nvPr>
        </p:nvSpPr>
        <p:spPr>
          <a:ln/>
        </p:spPr>
        <p:txBody>
          <a:bodyPr/>
          <a:lstStyle>
            <a:lvl1pPr>
              <a:defRPr/>
            </a:lvl1pPr>
          </a:lstStyle>
          <a:p>
            <a:pPr>
              <a:defRPr/>
            </a:pPr>
            <a:endParaRPr lang="ru-RU"/>
          </a:p>
        </p:txBody>
      </p:sp>
      <p:sp>
        <p:nvSpPr>
          <p:cNvPr id="8" name="Rectangle 220"/>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4038600" cy="45339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339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218"/>
          <p:cNvSpPr>
            <a:spLocks noGrp="1" noChangeArrowheads="1"/>
          </p:cNvSpPr>
          <p:nvPr>
            <p:ph type="sldNum" sz="quarter" idx="10"/>
          </p:nvPr>
        </p:nvSpPr>
        <p:spPr>
          <a:ln/>
        </p:spPr>
        <p:txBody>
          <a:bodyPr/>
          <a:lstStyle>
            <a:lvl1pPr>
              <a:defRPr/>
            </a:lvl1pPr>
          </a:lstStyle>
          <a:p>
            <a:pPr>
              <a:defRPr/>
            </a:pPr>
            <a:fld id="{471AA1A9-C4B4-4DE4-A679-B2007B88B1B8}" type="slidenum">
              <a:rPr lang="ru-RU"/>
              <a:pPr>
                <a:defRPr/>
              </a:pPr>
              <a:t>‹#›</a:t>
            </a:fld>
            <a:endParaRPr lang="ru-RU"/>
          </a:p>
        </p:txBody>
      </p:sp>
      <p:sp>
        <p:nvSpPr>
          <p:cNvPr id="6" name="Rectangle 219"/>
          <p:cNvSpPr>
            <a:spLocks noGrp="1" noChangeArrowheads="1"/>
          </p:cNvSpPr>
          <p:nvPr>
            <p:ph type="dt" sz="half" idx="11"/>
          </p:nvPr>
        </p:nvSpPr>
        <p:spPr>
          <a:ln/>
        </p:spPr>
        <p:txBody>
          <a:bodyPr/>
          <a:lstStyle>
            <a:lvl1pPr>
              <a:defRPr/>
            </a:lvl1pPr>
          </a:lstStyle>
          <a:p>
            <a:pPr>
              <a:defRPr/>
            </a:pPr>
            <a:endParaRPr lang="ru-RU"/>
          </a:p>
        </p:txBody>
      </p:sp>
      <p:sp>
        <p:nvSpPr>
          <p:cNvPr id="7" name="Rectangle 220"/>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fourObj" preserve="1">
  <p:cSld name="Заголовок и четыре объекта">
    <p:spTree>
      <p:nvGrpSpPr>
        <p:cNvPr id="1" name=""/>
        <p:cNvGrpSpPr/>
        <p:nvPr/>
      </p:nvGrpSpPr>
      <p:grpSpPr>
        <a:xfrm>
          <a:off x="0" y="0"/>
          <a:ext cx="0" cy="0"/>
          <a:chOff x="0" y="0"/>
          <a:chExt cx="0" cy="0"/>
        </a:xfrm>
      </p:grpSpPr>
      <p:sp>
        <p:nvSpPr>
          <p:cNvPr id="2" name="Заголовок 1"/>
          <p:cNvSpPr>
            <a:spLocks noGrp="1"/>
          </p:cNvSpPr>
          <p:nvPr>
            <p:ph type="title" sz="quarter"/>
          </p:nvPr>
        </p:nvSpPr>
        <p:spPr>
          <a:xfrm>
            <a:off x="457200" y="274638"/>
            <a:ext cx="8229600" cy="1143000"/>
          </a:xfrm>
        </p:spPr>
        <p:txBody>
          <a:bodyPr/>
          <a:lstStyle/>
          <a:p>
            <a:r>
              <a:rPr lang="ru-RU" smtClean="0"/>
              <a:t>Образец заголовка</a:t>
            </a:r>
            <a:endParaRPr lang="ru-RU"/>
          </a:p>
        </p:txBody>
      </p:sp>
      <p:sp>
        <p:nvSpPr>
          <p:cNvPr id="3" name="Содержимое 2"/>
          <p:cNvSpPr>
            <a:spLocks noGrp="1"/>
          </p:cNvSpPr>
          <p:nvPr>
            <p:ph sz="quarter" idx="1"/>
          </p:nvPr>
        </p:nvSpPr>
        <p:spPr>
          <a:xfrm>
            <a:off x="457200" y="1600200"/>
            <a:ext cx="4038600" cy="219075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quarter" idx="2"/>
          </p:nvPr>
        </p:nvSpPr>
        <p:spPr>
          <a:xfrm>
            <a:off x="4648200" y="1600200"/>
            <a:ext cx="4038600" cy="219075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Содержимое 4"/>
          <p:cNvSpPr>
            <a:spLocks noGrp="1"/>
          </p:cNvSpPr>
          <p:nvPr>
            <p:ph sz="quarter" idx="3"/>
          </p:nvPr>
        </p:nvSpPr>
        <p:spPr>
          <a:xfrm>
            <a:off x="457200" y="3943350"/>
            <a:ext cx="4038600" cy="219075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Содержимое 5"/>
          <p:cNvSpPr>
            <a:spLocks noGrp="1"/>
          </p:cNvSpPr>
          <p:nvPr>
            <p:ph sz="quarter" idx="4"/>
          </p:nvPr>
        </p:nvSpPr>
        <p:spPr>
          <a:xfrm>
            <a:off x="4648200" y="3943350"/>
            <a:ext cx="4038600" cy="219075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218"/>
          <p:cNvSpPr>
            <a:spLocks noGrp="1" noChangeArrowheads="1"/>
          </p:cNvSpPr>
          <p:nvPr>
            <p:ph type="sldNum" sz="quarter" idx="10"/>
          </p:nvPr>
        </p:nvSpPr>
        <p:spPr>
          <a:ln/>
        </p:spPr>
        <p:txBody>
          <a:bodyPr/>
          <a:lstStyle>
            <a:lvl1pPr>
              <a:defRPr/>
            </a:lvl1pPr>
          </a:lstStyle>
          <a:p>
            <a:pPr>
              <a:defRPr/>
            </a:pPr>
            <a:fld id="{C8D86AA1-5EF0-4D60-81AC-33E543CA67BB}" type="slidenum">
              <a:rPr lang="ru-RU"/>
              <a:pPr>
                <a:defRPr/>
              </a:pPr>
              <a:t>‹#›</a:t>
            </a:fld>
            <a:endParaRPr lang="ru-RU"/>
          </a:p>
        </p:txBody>
      </p:sp>
      <p:sp>
        <p:nvSpPr>
          <p:cNvPr id="8" name="Rectangle 219"/>
          <p:cNvSpPr>
            <a:spLocks noGrp="1" noChangeArrowheads="1"/>
          </p:cNvSpPr>
          <p:nvPr>
            <p:ph type="dt" sz="half" idx="11"/>
          </p:nvPr>
        </p:nvSpPr>
        <p:spPr>
          <a:ln/>
        </p:spPr>
        <p:txBody>
          <a:bodyPr/>
          <a:lstStyle>
            <a:lvl1pPr>
              <a:defRPr/>
            </a:lvl1pPr>
          </a:lstStyle>
          <a:p>
            <a:pPr>
              <a:defRPr/>
            </a:pPr>
            <a:endParaRPr lang="ru-RU"/>
          </a:p>
        </p:txBody>
      </p:sp>
      <p:sp>
        <p:nvSpPr>
          <p:cNvPr id="9" name="Rectangle 220"/>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AndTx" preserve="1">
  <p:cSld name="Заголовок, два объекта и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Содержимое 2"/>
          <p:cNvSpPr>
            <a:spLocks noGrp="1"/>
          </p:cNvSpPr>
          <p:nvPr>
            <p:ph sz="quarter" idx="1"/>
          </p:nvPr>
        </p:nvSpPr>
        <p:spPr>
          <a:xfrm>
            <a:off x="457200" y="1600200"/>
            <a:ext cx="4038600" cy="219075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quarter" idx="2"/>
          </p:nvPr>
        </p:nvSpPr>
        <p:spPr>
          <a:xfrm>
            <a:off x="457200" y="3943350"/>
            <a:ext cx="4038600" cy="219075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half" idx="3"/>
          </p:nvPr>
        </p:nvSpPr>
        <p:spPr>
          <a:xfrm>
            <a:off x="4648200" y="1600200"/>
            <a:ext cx="4038600" cy="45339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Rectangle 218"/>
          <p:cNvSpPr>
            <a:spLocks noGrp="1" noChangeArrowheads="1"/>
          </p:cNvSpPr>
          <p:nvPr>
            <p:ph type="sldNum" sz="quarter" idx="10"/>
          </p:nvPr>
        </p:nvSpPr>
        <p:spPr>
          <a:ln/>
        </p:spPr>
        <p:txBody>
          <a:bodyPr/>
          <a:lstStyle>
            <a:lvl1pPr>
              <a:defRPr/>
            </a:lvl1pPr>
          </a:lstStyle>
          <a:p>
            <a:pPr>
              <a:defRPr/>
            </a:pPr>
            <a:fld id="{415FB063-E4C9-4825-9E0C-2218B2553BFA}" type="slidenum">
              <a:rPr lang="ru-RU"/>
              <a:pPr>
                <a:defRPr/>
              </a:pPr>
              <a:t>‹#›</a:t>
            </a:fld>
            <a:endParaRPr lang="ru-RU"/>
          </a:p>
        </p:txBody>
      </p:sp>
      <p:sp>
        <p:nvSpPr>
          <p:cNvPr id="7" name="Rectangle 219"/>
          <p:cNvSpPr>
            <a:spLocks noGrp="1" noChangeArrowheads="1"/>
          </p:cNvSpPr>
          <p:nvPr>
            <p:ph type="dt" sz="half" idx="11"/>
          </p:nvPr>
        </p:nvSpPr>
        <p:spPr>
          <a:ln/>
        </p:spPr>
        <p:txBody>
          <a:bodyPr/>
          <a:lstStyle>
            <a:lvl1pPr>
              <a:defRPr/>
            </a:lvl1pPr>
          </a:lstStyle>
          <a:p>
            <a:pPr>
              <a:defRPr/>
            </a:pPr>
            <a:endParaRPr lang="ru-RU"/>
          </a:p>
        </p:txBody>
      </p:sp>
      <p:sp>
        <p:nvSpPr>
          <p:cNvPr id="8" name="Rectangle 220"/>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AndTx" preserve="1">
  <p:cSld name="Заголовок, объект и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339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648200" y="1600200"/>
            <a:ext cx="4038600" cy="45339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218"/>
          <p:cNvSpPr>
            <a:spLocks noGrp="1" noChangeArrowheads="1"/>
          </p:cNvSpPr>
          <p:nvPr>
            <p:ph type="sldNum" sz="quarter" idx="10"/>
          </p:nvPr>
        </p:nvSpPr>
        <p:spPr>
          <a:ln/>
        </p:spPr>
        <p:txBody>
          <a:bodyPr/>
          <a:lstStyle>
            <a:lvl1pPr>
              <a:defRPr/>
            </a:lvl1pPr>
          </a:lstStyle>
          <a:p>
            <a:pPr>
              <a:defRPr/>
            </a:pPr>
            <a:fld id="{FC2713A0-BC79-429A-930E-7762F01A12BC}" type="slidenum">
              <a:rPr lang="ru-RU"/>
              <a:pPr>
                <a:defRPr/>
              </a:pPr>
              <a:t>‹#›</a:t>
            </a:fld>
            <a:endParaRPr lang="ru-RU"/>
          </a:p>
        </p:txBody>
      </p:sp>
      <p:sp>
        <p:nvSpPr>
          <p:cNvPr id="6" name="Rectangle 219"/>
          <p:cNvSpPr>
            <a:spLocks noGrp="1" noChangeArrowheads="1"/>
          </p:cNvSpPr>
          <p:nvPr>
            <p:ph type="dt" sz="half" idx="11"/>
          </p:nvPr>
        </p:nvSpPr>
        <p:spPr>
          <a:ln/>
        </p:spPr>
        <p:txBody>
          <a:bodyPr/>
          <a:lstStyle>
            <a:lvl1pPr>
              <a:defRPr/>
            </a:lvl1pPr>
          </a:lstStyle>
          <a:p>
            <a:pPr>
              <a:defRPr/>
            </a:pPr>
            <a:endParaRPr lang="ru-RU"/>
          </a:p>
        </p:txBody>
      </p:sp>
      <p:sp>
        <p:nvSpPr>
          <p:cNvPr id="7" name="Rectangle 220"/>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18"/>
          <p:cNvSpPr>
            <a:spLocks noGrp="1" noChangeArrowheads="1"/>
          </p:cNvSpPr>
          <p:nvPr>
            <p:ph type="sldNum" sz="quarter" idx="10"/>
          </p:nvPr>
        </p:nvSpPr>
        <p:spPr>
          <a:ln/>
        </p:spPr>
        <p:txBody>
          <a:bodyPr/>
          <a:lstStyle>
            <a:lvl1pPr>
              <a:defRPr/>
            </a:lvl1pPr>
          </a:lstStyle>
          <a:p>
            <a:pPr>
              <a:defRPr/>
            </a:pPr>
            <a:fld id="{AC982619-3248-4839-9984-C936B3A9A763}" type="slidenum">
              <a:rPr lang="ru-RU"/>
              <a:pPr>
                <a:defRPr/>
              </a:pPr>
              <a:t>‹#›</a:t>
            </a:fld>
            <a:endParaRPr lang="ru-RU"/>
          </a:p>
        </p:txBody>
      </p:sp>
      <p:sp>
        <p:nvSpPr>
          <p:cNvPr id="5" name="Rectangle 219"/>
          <p:cNvSpPr>
            <a:spLocks noGrp="1" noChangeArrowheads="1"/>
          </p:cNvSpPr>
          <p:nvPr>
            <p:ph type="dt" sz="half" idx="11"/>
          </p:nvPr>
        </p:nvSpPr>
        <p:spPr>
          <a:ln/>
        </p:spPr>
        <p:txBody>
          <a:bodyPr/>
          <a:lstStyle>
            <a:lvl1pPr>
              <a:defRPr/>
            </a:lvl1pPr>
          </a:lstStyle>
          <a:p>
            <a:pPr>
              <a:defRPr/>
            </a:pPr>
            <a:endParaRPr lang="ru-RU"/>
          </a:p>
        </p:txBody>
      </p:sp>
      <p:sp>
        <p:nvSpPr>
          <p:cNvPr id="6" name="Rectangle 220"/>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218"/>
          <p:cNvSpPr>
            <a:spLocks noGrp="1" noChangeArrowheads="1"/>
          </p:cNvSpPr>
          <p:nvPr>
            <p:ph type="sldNum" sz="quarter" idx="10"/>
          </p:nvPr>
        </p:nvSpPr>
        <p:spPr>
          <a:ln/>
        </p:spPr>
        <p:txBody>
          <a:bodyPr/>
          <a:lstStyle>
            <a:lvl1pPr>
              <a:defRPr/>
            </a:lvl1pPr>
          </a:lstStyle>
          <a:p>
            <a:pPr>
              <a:defRPr/>
            </a:pPr>
            <a:fld id="{7B56C387-4167-496D-8202-2CA92063B447}" type="slidenum">
              <a:rPr lang="ru-RU"/>
              <a:pPr>
                <a:defRPr/>
              </a:pPr>
              <a:t>‹#›</a:t>
            </a:fld>
            <a:endParaRPr lang="ru-RU"/>
          </a:p>
        </p:txBody>
      </p:sp>
      <p:sp>
        <p:nvSpPr>
          <p:cNvPr id="5" name="Rectangle 219"/>
          <p:cNvSpPr>
            <a:spLocks noGrp="1" noChangeArrowheads="1"/>
          </p:cNvSpPr>
          <p:nvPr>
            <p:ph type="dt" sz="half" idx="11"/>
          </p:nvPr>
        </p:nvSpPr>
        <p:spPr>
          <a:ln/>
        </p:spPr>
        <p:txBody>
          <a:bodyPr/>
          <a:lstStyle>
            <a:lvl1pPr>
              <a:defRPr/>
            </a:lvl1pPr>
          </a:lstStyle>
          <a:p>
            <a:pPr>
              <a:defRPr/>
            </a:pPr>
            <a:endParaRPr lang="ru-RU"/>
          </a:p>
        </p:txBody>
      </p:sp>
      <p:sp>
        <p:nvSpPr>
          <p:cNvPr id="6" name="Rectangle 220"/>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3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3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218"/>
          <p:cNvSpPr>
            <a:spLocks noGrp="1" noChangeArrowheads="1"/>
          </p:cNvSpPr>
          <p:nvPr>
            <p:ph type="sldNum" sz="quarter" idx="10"/>
          </p:nvPr>
        </p:nvSpPr>
        <p:spPr>
          <a:ln/>
        </p:spPr>
        <p:txBody>
          <a:bodyPr/>
          <a:lstStyle>
            <a:lvl1pPr>
              <a:defRPr/>
            </a:lvl1pPr>
          </a:lstStyle>
          <a:p>
            <a:pPr>
              <a:defRPr/>
            </a:pPr>
            <a:fld id="{96EC03D6-021E-4DAA-8BC4-2844D7A053DB}" type="slidenum">
              <a:rPr lang="ru-RU"/>
              <a:pPr>
                <a:defRPr/>
              </a:pPr>
              <a:t>‹#›</a:t>
            </a:fld>
            <a:endParaRPr lang="ru-RU"/>
          </a:p>
        </p:txBody>
      </p:sp>
      <p:sp>
        <p:nvSpPr>
          <p:cNvPr id="6" name="Rectangle 219"/>
          <p:cNvSpPr>
            <a:spLocks noGrp="1" noChangeArrowheads="1"/>
          </p:cNvSpPr>
          <p:nvPr>
            <p:ph type="dt" sz="half" idx="11"/>
          </p:nvPr>
        </p:nvSpPr>
        <p:spPr>
          <a:ln/>
        </p:spPr>
        <p:txBody>
          <a:bodyPr/>
          <a:lstStyle>
            <a:lvl1pPr>
              <a:defRPr/>
            </a:lvl1pPr>
          </a:lstStyle>
          <a:p>
            <a:pPr>
              <a:defRPr/>
            </a:pPr>
            <a:endParaRPr lang="ru-RU"/>
          </a:p>
        </p:txBody>
      </p:sp>
      <p:sp>
        <p:nvSpPr>
          <p:cNvPr id="7" name="Rectangle 220"/>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218"/>
          <p:cNvSpPr>
            <a:spLocks noGrp="1" noChangeArrowheads="1"/>
          </p:cNvSpPr>
          <p:nvPr>
            <p:ph type="sldNum" sz="quarter" idx="10"/>
          </p:nvPr>
        </p:nvSpPr>
        <p:spPr>
          <a:ln/>
        </p:spPr>
        <p:txBody>
          <a:bodyPr/>
          <a:lstStyle>
            <a:lvl1pPr>
              <a:defRPr/>
            </a:lvl1pPr>
          </a:lstStyle>
          <a:p>
            <a:pPr>
              <a:defRPr/>
            </a:pPr>
            <a:fld id="{3D53CC95-2AC8-4E55-AB86-366A76A1131C}" type="slidenum">
              <a:rPr lang="ru-RU"/>
              <a:pPr>
                <a:defRPr/>
              </a:pPr>
              <a:t>‹#›</a:t>
            </a:fld>
            <a:endParaRPr lang="ru-RU"/>
          </a:p>
        </p:txBody>
      </p:sp>
      <p:sp>
        <p:nvSpPr>
          <p:cNvPr id="8" name="Rectangle 219"/>
          <p:cNvSpPr>
            <a:spLocks noGrp="1" noChangeArrowheads="1"/>
          </p:cNvSpPr>
          <p:nvPr>
            <p:ph type="dt" sz="half" idx="11"/>
          </p:nvPr>
        </p:nvSpPr>
        <p:spPr>
          <a:ln/>
        </p:spPr>
        <p:txBody>
          <a:bodyPr/>
          <a:lstStyle>
            <a:lvl1pPr>
              <a:defRPr/>
            </a:lvl1pPr>
          </a:lstStyle>
          <a:p>
            <a:pPr>
              <a:defRPr/>
            </a:pPr>
            <a:endParaRPr lang="ru-RU"/>
          </a:p>
        </p:txBody>
      </p:sp>
      <p:sp>
        <p:nvSpPr>
          <p:cNvPr id="9" name="Rectangle 220"/>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218"/>
          <p:cNvSpPr>
            <a:spLocks noGrp="1" noChangeArrowheads="1"/>
          </p:cNvSpPr>
          <p:nvPr>
            <p:ph type="sldNum" sz="quarter" idx="10"/>
          </p:nvPr>
        </p:nvSpPr>
        <p:spPr>
          <a:ln/>
        </p:spPr>
        <p:txBody>
          <a:bodyPr/>
          <a:lstStyle>
            <a:lvl1pPr>
              <a:defRPr/>
            </a:lvl1pPr>
          </a:lstStyle>
          <a:p>
            <a:pPr>
              <a:defRPr/>
            </a:pPr>
            <a:fld id="{A2CB3D36-D96F-4BD8-8810-8C4399C7A781}" type="slidenum">
              <a:rPr lang="ru-RU"/>
              <a:pPr>
                <a:defRPr/>
              </a:pPr>
              <a:t>‹#›</a:t>
            </a:fld>
            <a:endParaRPr lang="ru-RU"/>
          </a:p>
        </p:txBody>
      </p:sp>
      <p:sp>
        <p:nvSpPr>
          <p:cNvPr id="4" name="Rectangle 219"/>
          <p:cNvSpPr>
            <a:spLocks noGrp="1" noChangeArrowheads="1"/>
          </p:cNvSpPr>
          <p:nvPr>
            <p:ph type="dt" sz="half" idx="11"/>
          </p:nvPr>
        </p:nvSpPr>
        <p:spPr>
          <a:ln/>
        </p:spPr>
        <p:txBody>
          <a:bodyPr/>
          <a:lstStyle>
            <a:lvl1pPr>
              <a:defRPr/>
            </a:lvl1pPr>
          </a:lstStyle>
          <a:p>
            <a:pPr>
              <a:defRPr/>
            </a:pPr>
            <a:endParaRPr lang="ru-RU"/>
          </a:p>
        </p:txBody>
      </p:sp>
      <p:sp>
        <p:nvSpPr>
          <p:cNvPr id="5" name="Rectangle 220"/>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18"/>
          <p:cNvSpPr>
            <a:spLocks noGrp="1" noChangeArrowheads="1"/>
          </p:cNvSpPr>
          <p:nvPr>
            <p:ph type="sldNum" sz="quarter" idx="10"/>
          </p:nvPr>
        </p:nvSpPr>
        <p:spPr>
          <a:ln/>
        </p:spPr>
        <p:txBody>
          <a:bodyPr/>
          <a:lstStyle>
            <a:lvl1pPr>
              <a:defRPr/>
            </a:lvl1pPr>
          </a:lstStyle>
          <a:p>
            <a:pPr>
              <a:defRPr/>
            </a:pPr>
            <a:fld id="{4CB0F34C-D3FA-4525-B1E3-FDFD86A02EEF}" type="slidenum">
              <a:rPr lang="ru-RU"/>
              <a:pPr>
                <a:defRPr/>
              </a:pPr>
              <a:t>‹#›</a:t>
            </a:fld>
            <a:endParaRPr lang="ru-RU"/>
          </a:p>
        </p:txBody>
      </p:sp>
      <p:sp>
        <p:nvSpPr>
          <p:cNvPr id="3" name="Rectangle 219"/>
          <p:cNvSpPr>
            <a:spLocks noGrp="1" noChangeArrowheads="1"/>
          </p:cNvSpPr>
          <p:nvPr>
            <p:ph type="dt" sz="half" idx="11"/>
          </p:nvPr>
        </p:nvSpPr>
        <p:spPr>
          <a:ln/>
        </p:spPr>
        <p:txBody>
          <a:bodyPr/>
          <a:lstStyle>
            <a:lvl1pPr>
              <a:defRPr/>
            </a:lvl1pPr>
          </a:lstStyle>
          <a:p>
            <a:pPr>
              <a:defRPr/>
            </a:pPr>
            <a:endParaRPr lang="ru-RU"/>
          </a:p>
        </p:txBody>
      </p:sp>
      <p:sp>
        <p:nvSpPr>
          <p:cNvPr id="4" name="Rectangle 220"/>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218"/>
          <p:cNvSpPr>
            <a:spLocks noGrp="1" noChangeArrowheads="1"/>
          </p:cNvSpPr>
          <p:nvPr>
            <p:ph type="sldNum" sz="quarter" idx="10"/>
          </p:nvPr>
        </p:nvSpPr>
        <p:spPr>
          <a:ln/>
        </p:spPr>
        <p:txBody>
          <a:bodyPr/>
          <a:lstStyle>
            <a:lvl1pPr>
              <a:defRPr/>
            </a:lvl1pPr>
          </a:lstStyle>
          <a:p>
            <a:pPr>
              <a:defRPr/>
            </a:pPr>
            <a:fld id="{157C4500-E141-424D-BCF3-4A47CE33140A}" type="slidenum">
              <a:rPr lang="ru-RU"/>
              <a:pPr>
                <a:defRPr/>
              </a:pPr>
              <a:t>‹#›</a:t>
            </a:fld>
            <a:endParaRPr lang="ru-RU"/>
          </a:p>
        </p:txBody>
      </p:sp>
      <p:sp>
        <p:nvSpPr>
          <p:cNvPr id="6" name="Rectangle 219"/>
          <p:cNvSpPr>
            <a:spLocks noGrp="1" noChangeArrowheads="1"/>
          </p:cNvSpPr>
          <p:nvPr>
            <p:ph type="dt" sz="half" idx="11"/>
          </p:nvPr>
        </p:nvSpPr>
        <p:spPr>
          <a:ln/>
        </p:spPr>
        <p:txBody>
          <a:bodyPr/>
          <a:lstStyle>
            <a:lvl1pPr>
              <a:defRPr/>
            </a:lvl1pPr>
          </a:lstStyle>
          <a:p>
            <a:pPr>
              <a:defRPr/>
            </a:pPr>
            <a:endParaRPr lang="ru-RU"/>
          </a:p>
        </p:txBody>
      </p:sp>
      <p:sp>
        <p:nvSpPr>
          <p:cNvPr id="7" name="Rectangle 220"/>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218"/>
          <p:cNvSpPr>
            <a:spLocks noGrp="1" noChangeArrowheads="1"/>
          </p:cNvSpPr>
          <p:nvPr>
            <p:ph type="sldNum" sz="quarter" idx="10"/>
          </p:nvPr>
        </p:nvSpPr>
        <p:spPr>
          <a:ln/>
        </p:spPr>
        <p:txBody>
          <a:bodyPr/>
          <a:lstStyle>
            <a:lvl1pPr>
              <a:defRPr/>
            </a:lvl1pPr>
          </a:lstStyle>
          <a:p>
            <a:pPr>
              <a:defRPr/>
            </a:pPr>
            <a:fld id="{4B7A4747-4140-4E1F-A55F-6803624211AF}" type="slidenum">
              <a:rPr lang="ru-RU"/>
              <a:pPr>
                <a:defRPr/>
              </a:pPr>
              <a:t>‹#›</a:t>
            </a:fld>
            <a:endParaRPr lang="ru-RU"/>
          </a:p>
        </p:txBody>
      </p:sp>
      <p:sp>
        <p:nvSpPr>
          <p:cNvPr id="6" name="Rectangle 219"/>
          <p:cNvSpPr>
            <a:spLocks noGrp="1" noChangeArrowheads="1"/>
          </p:cNvSpPr>
          <p:nvPr>
            <p:ph type="dt" sz="half" idx="11"/>
          </p:nvPr>
        </p:nvSpPr>
        <p:spPr>
          <a:ln/>
        </p:spPr>
        <p:txBody>
          <a:bodyPr/>
          <a:lstStyle>
            <a:lvl1pPr>
              <a:defRPr/>
            </a:lvl1pPr>
          </a:lstStyle>
          <a:p>
            <a:pPr>
              <a:defRPr/>
            </a:pPr>
            <a:endParaRPr lang="ru-RU"/>
          </a:p>
        </p:txBody>
      </p:sp>
      <p:sp>
        <p:nvSpPr>
          <p:cNvPr id="7" name="Rectangle 220"/>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46275"/>
                <a:invGamma/>
              </a:schemeClr>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496888" y="1308100"/>
            <a:ext cx="10429876" cy="5908675"/>
            <a:chOff x="-313" y="824"/>
            <a:chExt cx="6570" cy="3722"/>
          </a:xfrm>
        </p:grpSpPr>
        <p:sp>
          <p:nvSpPr>
            <p:cNvPr id="110595" name="Rectangle 3"/>
            <p:cNvSpPr>
              <a:spLocks noChangeArrowheads="1"/>
            </p:cNvSpPr>
            <p:nvPr userDrawn="1"/>
          </p:nvSpPr>
          <p:spPr bwMode="hidden">
            <a:xfrm rot="20798144" flipV="1">
              <a:off x="-14" y="1033"/>
              <a:ext cx="1744"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ru-RU">
                <a:effectLst>
                  <a:outerShdw blurRad="38100" dist="38100" dir="2700000" algn="tl">
                    <a:srgbClr val="000000"/>
                  </a:outerShdw>
                </a:effectLst>
              </a:endParaRPr>
            </a:p>
          </p:txBody>
        </p:sp>
        <p:sp>
          <p:nvSpPr>
            <p:cNvPr id="110596" name="Rectangle 4"/>
            <p:cNvSpPr>
              <a:spLocks noChangeArrowheads="1"/>
            </p:cNvSpPr>
            <p:nvPr userDrawn="1"/>
          </p:nvSpPr>
          <p:spPr bwMode="hidden">
            <a:xfrm rot="20774366" flipV="1">
              <a:off x="-24" y="1127"/>
              <a:ext cx="203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ru-RU">
                <a:effectLst>
                  <a:outerShdw blurRad="38100" dist="38100" dir="2700000" algn="tl">
                    <a:srgbClr val="000000"/>
                  </a:outerShdw>
                </a:effectLst>
              </a:endParaRPr>
            </a:p>
          </p:txBody>
        </p:sp>
        <p:sp>
          <p:nvSpPr>
            <p:cNvPr id="110597" name="Rectangle 5"/>
            <p:cNvSpPr>
              <a:spLocks noChangeArrowheads="1"/>
            </p:cNvSpPr>
            <p:nvPr userDrawn="1"/>
          </p:nvSpPr>
          <p:spPr bwMode="hidden">
            <a:xfrm rot="20757421" flipV="1">
              <a:off x="-27" y="1198"/>
              <a:ext cx="224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ru-RU">
                <a:effectLst>
                  <a:outerShdw blurRad="38100" dist="38100" dir="2700000" algn="tl">
                    <a:srgbClr val="000000"/>
                  </a:outerShdw>
                </a:effectLst>
              </a:endParaRPr>
            </a:p>
          </p:txBody>
        </p:sp>
        <p:sp>
          <p:nvSpPr>
            <p:cNvPr id="110598" name="Rectangle 6"/>
            <p:cNvSpPr>
              <a:spLocks noChangeArrowheads="1"/>
            </p:cNvSpPr>
            <p:nvPr userDrawn="1"/>
          </p:nvSpPr>
          <p:spPr bwMode="hidden">
            <a:xfrm rot="20684206" flipV="1">
              <a:off x="-43" y="1283"/>
              <a:ext cx="247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ru-RU">
                <a:effectLst>
                  <a:outerShdw blurRad="38100" dist="38100" dir="2700000" algn="tl">
                    <a:srgbClr val="000000"/>
                  </a:outerShdw>
                </a:effectLst>
              </a:endParaRPr>
            </a:p>
          </p:txBody>
        </p:sp>
        <p:sp>
          <p:nvSpPr>
            <p:cNvPr id="110599" name="Rectangle 7"/>
            <p:cNvSpPr>
              <a:spLocks noChangeArrowheads="1"/>
            </p:cNvSpPr>
            <p:nvPr userDrawn="1"/>
          </p:nvSpPr>
          <p:spPr bwMode="hidden">
            <a:xfrm rot="20631226" flipV="1">
              <a:off x="-51" y="1397"/>
              <a:ext cx="2770"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ru-RU">
                <a:effectLst>
                  <a:outerShdw blurRad="38100" dist="38100" dir="2700000" algn="tl">
                    <a:srgbClr val="000000"/>
                  </a:outerShdw>
                </a:effectLst>
              </a:endParaRPr>
            </a:p>
          </p:txBody>
        </p:sp>
        <p:sp>
          <p:nvSpPr>
            <p:cNvPr id="110600" name="Rectangle 8"/>
            <p:cNvSpPr>
              <a:spLocks noChangeArrowheads="1"/>
            </p:cNvSpPr>
            <p:nvPr userDrawn="1"/>
          </p:nvSpPr>
          <p:spPr bwMode="hidden">
            <a:xfrm rot="20554235" flipV="1">
              <a:off x="-65" y="1523"/>
              <a:ext cx="3058"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ru-RU">
                <a:effectLst>
                  <a:outerShdw blurRad="38100" dist="38100" dir="2700000" algn="tl">
                    <a:srgbClr val="000000"/>
                  </a:outerShdw>
                </a:effectLst>
              </a:endParaRPr>
            </a:p>
          </p:txBody>
        </p:sp>
        <p:sp>
          <p:nvSpPr>
            <p:cNvPr id="110601" name="Rectangle 9"/>
            <p:cNvSpPr>
              <a:spLocks noChangeArrowheads="1"/>
            </p:cNvSpPr>
            <p:nvPr userDrawn="1"/>
          </p:nvSpPr>
          <p:spPr bwMode="hidden">
            <a:xfrm rot="20466593" flipV="1">
              <a:off x="-93" y="1694"/>
              <a:ext cx="340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a:defRPr/>
              </a:pPr>
              <a:endParaRPr lang="ru-RU">
                <a:effectLst>
                  <a:outerShdw blurRad="38100" dist="38100" dir="2700000" algn="tl">
                    <a:srgbClr val="000000"/>
                  </a:outerShdw>
                </a:effectLst>
              </a:endParaRPr>
            </a:p>
          </p:txBody>
        </p:sp>
        <p:sp>
          <p:nvSpPr>
            <p:cNvPr id="110602" name="Rectangle 10"/>
            <p:cNvSpPr>
              <a:spLocks noChangeArrowheads="1"/>
            </p:cNvSpPr>
            <p:nvPr userDrawn="1"/>
          </p:nvSpPr>
          <p:spPr bwMode="hidden">
            <a:xfrm rot="20343219" flipV="1">
              <a:off x="-99" y="1863"/>
              <a:ext cx="3749" cy="6"/>
            </a:xfrm>
            <a:prstGeom prst="rect">
              <a:avLst/>
            </a:prstGeom>
            <a:gradFill rotWithShape="0">
              <a:gsLst>
                <a:gs pos="0">
                  <a:schemeClr val="bg1"/>
                </a:gs>
                <a:gs pos="100000">
                  <a:schemeClr val="bg1">
                    <a:gamma/>
                    <a:shade val="84706"/>
                    <a:invGamma/>
                  </a:schemeClr>
                </a:gs>
              </a:gsLst>
              <a:lin ang="2700000" scaled="1"/>
            </a:gradFill>
            <a:ln w="9525">
              <a:noFill/>
              <a:miter lim="800000"/>
              <a:headEnd/>
              <a:tailEnd/>
            </a:ln>
            <a:effectLst/>
          </p:spPr>
          <p:txBody>
            <a:bodyPr rot="10800000"/>
            <a:lstStyle/>
            <a:p>
              <a:pPr algn="ctr">
                <a:defRPr/>
              </a:pPr>
              <a:endParaRPr lang="ru-RU">
                <a:effectLst>
                  <a:outerShdw blurRad="38100" dist="38100" dir="2700000" algn="tl">
                    <a:srgbClr val="000000"/>
                  </a:outerShdw>
                </a:effectLst>
              </a:endParaRPr>
            </a:p>
          </p:txBody>
        </p:sp>
        <p:sp>
          <p:nvSpPr>
            <p:cNvPr id="110603" name="Rectangle 11"/>
            <p:cNvSpPr>
              <a:spLocks noChangeArrowheads="1"/>
            </p:cNvSpPr>
            <p:nvPr userDrawn="1"/>
          </p:nvSpPr>
          <p:spPr bwMode="hidden">
            <a:xfrm rot="20211065" flipV="1">
              <a:off x="-165" y="2053"/>
              <a:ext cx="4209" cy="6"/>
            </a:xfrm>
            <a:prstGeom prst="rect">
              <a:avLst/>
            </a:prstGeom>
            <a:gradFill rotWithShape="0">
              <a:gsLst>
                <a:gs pos="0">
                  <a:schemeClr val="bg1"/>
                </a:gs>
                <a:gs pos="100000">
                  <a:schemeClr val="bg1">
                    <a:gamma/>
                    <a:shade val="75686"/>
                    <a:invGamma/>
                  </a:schemeClr>
                </a:gs>
              </a:gsLst>
              <a:lin ang="2700000" scaled="1"/>
            </a:gradFill>
            <a:ln w="9525">
              <a:noFill/>
              <a:miter lim="800000"/>
              <a:headEnd/>
              <a:tailEnd/>
            </a:ln>
            <a:effectLst/>
          </p:spPr>
          <p:txBody>
            <a:bodyPr rot="10800000"/>
            <a:lstStyle/>
            <a:p>
              <a:pPr algn="ctr">
                <a:defRPr/>
              </a:pPr>
              <a:endParaRPr lang="ru-RU">
                <a:effectLst>
                  <a:outerShdw blurRad="38100" dist="38100" dir="2700000" algn="tl">
                    <a:srgbClr val="000000"/>
                  </a:outerShdw>
                </a:effectLst>
              </a:endParaRPr>
            </a:p>
          </p:txBody>
        </p:sp>
        <p:sp>
          <p:nvSpPr>
            <p:cNvPr id="110604" name="Rectangle 12"/>
            <p:cNvSpPr>
              <a:spLocks noChangeArrowheads="1"/>
            </p:cNvSpPr>
            <p:nvPr userDrawn="1"/>
          </p:nvSpPr>
          <p:spPr bwMode="hidden">
            <a:xfrm rot="20102912" flipV="1">
              <a:off x="-214" y="2289"/>
              <a:ext cx="4612"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rot="10800000"/>
            <a:lstStyle/>
            <a:p>
              <a:pPr algn="ctr">
                <a:defRPr/>
              </a:pPr>
              <a:endParaRPr lang="ru-RU">
                <a:effectLst>
                  <a:outerShdw blurRad="38100" dist="38100" dir="2700000" algn="tl">
                    <a:srgbClr val="000000"/>
                  </a:outerShdw>
                </a:effectLst>
              </a:endParaRPr>
            </a:p>
          </p:txBody>
        </p:sp>
        <p:sp>
          <p:nvSpPr>
            <p:cNvPr id="110605" name="Rectangle 13"/>
            <p:cNvSpPr>
              <a:spLocks noChangeArrowheads="1"/>
            </p:cNvSpPr>
            <p:nvPr userDrawn="1"/>
          </p:nvSpPr>
          <p:spPr bwMode="hidden">
            <a:xfrm rot="19923405" flipV="1">
              <a:off x="-313" y="2617"/>
              <a:ext cx="5200"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a:defRPr/>
              </a:pPr>
              <a:endParaRPr lang="ru-RU">
                <a:effectLst>
                  <a:outerShdw blurRad="38100" dist="38100" dir="2700000" algn="tl">
                    <a:srgbClr val="000000"/>
                  </a:outerShdw>
                </a:effectLst>
              </a:endParaRPr>
            </a:p>
          </p:txBody>
        </p:sp>
        <p:sp>
          <p:nvSpPr>
            <p:cNvPr id="110606" name="Rectangle 14"/>
            <p:cNvSpPr>
              <a:spLocks noChangeArrowheads="1"/>
            </p:cNvSpPr>
            <p:nvPr userDrawn="1"/>
          </p:nvSpPr>
          <p:spPr bwMode="hidden">
            <a:xfrm rot="19686284" flipV="1">
              <a:off x="9" y="2881"/>
              <a:ext cx="5401" cy="6"/>
            </a:xfrm>
            <a:prstGeom prst="rect">
              <a:avLst/>
            </a:prstGeom>
            <a:gradFill rotWithShape="0">
              <a:gsLst>
                <a:gs pos="0">
                  <a:schemeClr val="bg1"/>
                </a:gs>
                <a:gs pos="100000">
                  <a:schemeClr val="bg1">
                    <a:gamma/>
                    <a:shade val="46275"/>
                    <a:invGamma/>
                  </a:schemeClr>
                </a:gs>
              </a:gsLst>
              <a:lin ang="2700000" scaled="1"/>
            </a:gradFill>
            <a:ln w="9525">
              <a:noFill/>
              <a:miter lim="800000"/>
              <a:headEnd/>
              <a:tailEnd/>
            </a:ln>
            <a:effectLst/>
          </p:spPr>
          <p:txBody>
            <a:bodyPr rot="10800000"/>
            <a:lstStyle/>
            <a:p>
              <a:pPr algn="ctr">
                <a:defRPr/>
              </a:pPr>
              <a:endParaRPr lang="ru-RU">
                <a:effectLst>
                  <a:outerShdw blurRad="38100" dist="38100" dir="2700000" algn="tl">
                    <a:srgbClr val="000000"/>
                  </a:outerShdw>
                </a:effectLst>
              </a:endParaRPr>
            </a:p>
          </p:txBody>
        </p:sp>
        <p:sp>
          <p:nvSpPr>
            <p:cNvPr id="110607" name="Rectangle 15"/>
            <p:cNvSpPr>
              <a:spLocks noChangeArrowheads="1"/>
            </p:cNvSpPr>
            <p:nvPr userDrawn="1"/>
          </p:nvSpPr>
          <p:spPr bwMode="hidden">
            <a:xfrm rot="19383534" flipV="1">
              <a:off x="1319" y="2928"/>
              <a:ext cx="4612" cy="6"/>
            </a:xfrm>
            <a:prstGeom prst="rect">
              <a:avLst/>
            </a:prstGeom>
            <a:gradFill rotWithShape="0">
              <a:gsLst>
                <a:gs pos="0">
                  <a:schemeClr val="bg1"/>
                </a:gs>
                <a:gs pos="100000">
                  <a:schemeClr val="bg1">
                    <a:gamma/>
                    <a:shade val="30196"/>
                    <a:invGamma/>
                  </a:schemeClr>
                </a:gs>
              </a:gsLst>
              <a:lin ang="2700000" scaled="1"/>
            </a:gradFill>
            <a:ln w="9525">
              <a:noFill/>
              <a:miter lim="800000"/>
              <a:headEnd/>
              <a:tailEnd/>
            </a:ln>
            <a:effectLst/>
          </p:spPr>
          <p:txBody>
            <a:bodyPr rot="10800000"/>
            <a:lstStyle/>
            <a:p>
              <a:pPr algn="ctr">
                <a:defRPr/>
              </a:pPr>
              <a:endParaRPr lang="ru-RU">
                <a:effectLst>
                  <a:outerShdw blurRad="38100" dist="38100" dir="2700000" algn="tl">
                    <a:srgbClr val="000000"/>
                  </a:outerShdw>
                </a:effectLst>
              </a:endParaRPr>
            </a:p>
          </p:txBody>
        </p:sp>
        <p:sp>
          <p:nvSpPr>
            <p:cNvPr id="110608" name="Rectangle 16"/>
            <p:cNvSpPr>
              <a:spLocks noChangeArrowheads="1"/>
            </p:cNvSpPr>
            <p:nvPr userDrawn="1"/>
          </p:nvSpPr>
          <p:spPr bwMode="hidden">
            <a:xfrm rot="18994182" flipV="1">
              <a:off x="2681" y="3071"/>
              <a:ext cx="3576" cy="6"/>
            </a:xfrm>
            <a:prstGeom prst="rect">
              <a:avLst/>
            </a:prstGeom>
            <a:gradFill rotWithShape="0">
              <a:gsLst>
                <a:gs pos="0">
                  <a:schemeClr val="bg1"/>
                </a:gs>
                <a:gs pos="100000">
                  <a:schemeClr val="bg1">
                    <a:gamma/>
                    <a:shade val="3137"/>
                    <a:invGamma/>
                  </a:schemeClr>
                </a:gs>
              </a:gsLst>
              <a:lin ang="2700000" scaled="1"/>
            </a:gradFill>
            <a:ln w="9525">
              <a:noFill/>
              <a:miter lim="800000"/>
              <a:headEnd/>
              <a:tailEnd/>
            </a:ln>
            <a:effectLst/>
          </p:spPr>
          <p:txBody>
            <a:bodyPr rot="10800000"/>
            <a:lstStyle/>
            <a:p>
              <a:pPr algn="ctr">
                <a:defRPr/>
              </a:pPr>
              <a:endParaRPr lang="ru-RU">
                <a:effectLst>
                  <a:outerShdw blurRad="38100" dist="38100" dir="2700000" algn="tl">
                    <a:srgbClr val="000000"/>
                  </a:outerShdw>
                </a:effectLst>
              </a:endParaRPr>
            </a:p>
          </p:txBody>
        </p:sp>
        <p:sp>
          <p:nvSpPr>
            <p:cNvPr id="110609" name="Rectangle 17"/>
            <p:cNvSpPr>
              <a:spLocks noChangeArrowheads="1"/>
            </p:cNvSpPr>
            <p:nvPr userDrawn="1"/>
          </p:nvSpPr>
          <p:spPr bwMode="hidden">
            <a:xfrm rot="18603245" flipV="1">
              <a:off x="4053" y="3503"/>
              <a:ext cx="2079"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a:defRPr/>
              </a:pPr>
              <a:endParaRPr lang="ru-RU">
                <a:effectLst>
                  <a:outerShdw blurRad="38100" dist="38100" dir="2700000" algn="tl">
                    <a:srgbClr val="000000"/>
                  </a:outerShdw>
                </a:effectLst>
              </a:endParaRPr>
            </a:p>
          </p:txBody>
        </p:sp>
        <p:sp>
          <p:nvSpPr>
            <p:cNvPr id="110610" name="Rectangle 18"/>
            <p:cNvSpPr>
              <a:spLocks noChangeArrowheads="1"/>
            </p:cNvSpPr>
            <p:nvPr userDrawn="1"/>
          </p:nvSpPr>
          <p:spPr bwMode="hidden">
            <a:xfrm rot="39991575" flipH="1" flipV="1">
              <a:off x="5368" y="4167"/>
              <a:ext cx="501"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a:defRPr/>
              </a:pPr>
              <a:endParaRPr lang="ru-RU">
                <a:effectLst>
                  <a:outerShdw blurRad="38100" dist="38100" dir="2700000" algn="tl">
                    <a:srgbClr val="000000"/>
                  </a:outerShdw>
                </a:effectLst>
              </a:endParaRPr>
            </a:p>
          </p:txBody>
        </p:sp>
        <p:sp>
          <p:nvSpPr>
            <p:cNvPr id="110611" name="Rectangle 19"/>
            <p:cNvSpPr>
              <a:spLocks noChangeArrowheads="1"/>
            </p:cNvSpPr>
            <p:nvPr userDrawn="1"/>
          </p:nvSpPr>
          <p:spPr bwMode="hidden">
            <a:xfrm rot="-20541361">
              <a:off x="-146" y="2360"/>
              <a:ext cx="6046"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a:lstStyle/>
            <a:p>
              <a:pPr algn="ctr">
                <a:defRPr/>
              </a:pPr>
              <a:endParaRPr lang="ru-RU">
                <a:effectLst>
                  <a:outerShdw blurRad="38100" dist="38100" dir="2700000" algn="tl">
                    <a:srgbClr val="000000"/>
                  </a:outerShdw>
                </a:effectLst>
              </a:endParaRPr>
            </a:p>
          </p:txBody>
        </p:sp>
        <p:sp>
          <p:nvSpPr>
            <p:cNvPr id="110612" name="Rectangle 20"/>
            <p:cNvSpPr>
              <a:spLocks noChangeArrowheads="1"/>
            </p:cNvSpPr>
            <p:nvPr userDrawn="1"/>
          </p:nvSpPr>
          <p:spPr bwMode="hidden">
            <a:xfrm rot="-20036206">
              <a:off x="-198" y="3396"/>
              <a:ext cx="4142"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a:defRPr/>
              </a:pPr>
              <a:endParaRPr lang="ru-RU">
                <a:effectLst>
                  <a:outerShdw blurRad="38100" dist="38100" dir="2700000" algn="tl">
                    <a:srgbClr val="000000"/>
                  </a:outerShdw>
                </a:effectLst>
              </a:endParaRPr>
            </a:p>
          </p:txBody>
        </p:sp>
        <p:sp>
          <p:nvSpPr>
            <p:cNvPr id="110613" name="Rectangle 21"/>
            <p:cNvSpPr>
              <a:spLocks noChangeArrowheads="1"/>
            </p:cNvSpPr>
            <p:nvPr userDrawn="1"/>
          </p:nvSpPr>
          <p:spPr bwMode="hidden">
            <a:xfrm rot="1732981">
              <a:off x="-165" y="3624"/>
              <a:ext cx="2804"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a:defRPr/>
              </a:pPr>
              <a:endParaRPr lang="ru-RU">
                <a:effectLst>
                  <a:outerShdw blurRad="38100" dist="38100" dir="2700000" algn="tl">
                    <a:srgbClr val="000000"/>
                  </a:outerShdw>
                </a:effectLst>
              </a:endParaRPr>
            </a:p>
          </p:txBody>
        </p:sp>
        <p:sp>
          <p:nvSpPr>
            <p:cNvPr id="110614" name="Rectangle 22"/>
            <p:cNvSpPr>
              <a:spLocks noChangeArrowheads="1"/>
            </p:cNvSpPr>
            <p:nvPr userDrawn="1"/>
          </p:nvSpPr>
          <p:spPr bwMode="hidden">
            <a:xfrm rot="1969083">
              <a:off x="-110" y="3922"/>
              <a:ext cx="1400"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a:lstStyle/>
            <a:p>
              <a:pPr algn="ctr">
                <a:defRPr/>
              </a:pPr>
              <a:endParaRPr lang="ru-RU">
                <a:effectLst>
                  <a:outerShdw blurRad="38100" dist="38100" dir="2700000" algn="tl">
                    <a:srgbClr val="000000"/>
                  </a:outerShdw>
                </a:effectLst>
              </a:endParaRPr>
            </a:p>
          </p:txBody>
        </p:sp>
        <p:sp>
          <p:nvSpPr>
            <p:cNvPr id="110615" name="Rectangle 23"/>
            <p:cNvSpPr>
              <a:spLocks noChangeArrowheads="1"/>
            </p:cNvSpPr>
            <p:nvPr userDrawn="1"/>
          </p:nvSpPr>
          <p:spPr bwMode="hidden">
            <a:xfrm rot="-20213826">
              <a:off x="-216" y="3221"/>
              <a:ext cx="5477" cy="6"/>
            </a:xfrm>
            <a:prstGeom prst="rect">
              <a:avLst/>
            </a:prstGeom>
            <a:gradFill rotWithShape="0">
              <a:gsLst>
                <a:gs pos="0">
                  <a:schemeClr val="bg1"/>
                </a:gs>
                <a:gs pos="100000">
                  <a:schemeClr val="bg1">
                    <a:gamma/>
                    <a:shade val="48627"/>
                    <a:invGamma/>
                  </a:schemeClr>
                </a:gs>
              </a:gsLst>
              <a:lin ang="2700000" scaled="1"/>
            </a:gradFill>
            <a:ln w="9525">
              <a:noFill/>
              <a:miter lim="800000"/>
              <a:headEnd/>
              <a:tailEnd/>
            </a:ln>
            <a:effectLst/>
          </p:spPr>
          <p:txBody>
            <a:bodyPr/>
            <a:lstStyle/>
            <a:p>
              <a:pPr algn="ctr">
                <a:defRPr/>
              </a:pPr>
              <a:endParaRPr lang="ru-RU">
                <a:effectLst>
                  <a:outerShdw blurRad="38100" dist="38100" dir="2700000" algn="tl">
                    <a:srgbClr val="000000"/>
                  </a:outerShdw>
                </a:effectLst>
              </a:endParaRPr>
            </a:p>
          </p:txBody>
        </p:sp>
        <p:sp>
          <p:nvSpPr>
            <p:cNvPr id="110616" name="Rectangle 24"/>
            <p:cNvSpPr>
              <a:spLocks noChangeArrowheads="1"/>
            </p:cNvSpPr>
            <p:nvPr userDrawn="1"/>
          </p:nvSpPr>
          <p:spPr bwMode="hidden">
            <a:xfrm rot="22583969">
              <a:off x="-115" y="2129"/>
              <a:ext cx="6016" cy="6"/>
            </a:xfrm>
            <a:prstGeom prst="rect">
              <a:avLst/>
            </a:prstGeom>
            <a:gradFill rotWithShape="0">
              <a:gsLst>
                <a:gs pos="0">
                  <a:schemeClr val="bg1"/>
                </a:gs>
                <a:gs pos="100000">
                  <a:schemeClr val="bg1">
                    <a:gamma/>
                    <a:shade val="57647"/>
                    <a:invGamma/>
                  </a:schemeClr>
                </a:gs>
              </a:gsLst>
              <a:lin ang="0" scaled="1"/>
            </a:gradFill>
            <a:ln w="9525">
              <a:noFill/>
              <a:miter lim="800000"/>
              <a:headEnd/>
              <a:tailEnd/>
            </a:ln>
            <a:effectLst/>
          </p:spPr>
          <p:txBody>
            <a:bodyPr/>
            <a:lstStyle/>
            <a:p>
              <a:pPr algn="ctr">
                <a:defRPr/>
              </a:pPr>
              <a:endParaRPr lang="ru-RU">
                <a:effectLst>
                  <a:outerShdw blurRad="38100" dist="38100" dir="2700000" algn="tl">
                    <a:srgbClr val="000000"/>
                  </a:outerShdw>
                </a:effectLst>
              </a:endParaRPr>
            </a:p>
          </p:txBody>
        </p:sp>
        <p:sp>
          <p:nvSpPr>
            <p:cNvPr id="110617" name="Rectangle 25"/>
            <p:cNvSpPr>
              <a:spLocks noChangeArrowheads="1"/>
            </p:cNvSpPr>
            <p:nvPr userDrawn="1"/>
          </p:nvSpPr>
          <p:spPr bwMode="hidden">
            <a:xfrm rot="930109" flipV="1">
              <a:off x="80" y="1946"/>
              <a:ext cx="575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a:defRPr/>
              </a:pPr>
              <a:endParaRPr lang="ru-RU">
                <a:effectLst>
                  <a:outerShdw blurRad="38100" dist="38100" dir="2700000" algn="tl">
                    <a:srgbClr val="000000"/>
                  </a:outerShdw>
                </a:effectLst>
              </a:endParaRPr>
            </a:p>
          </p:txBody>
        </p:sp>
        <p:sp>
          <p:nvSpPr>
            <p:cNvPr id="110618" name="Rectangle 26"/>
            <p:cNvSpPr>
              <a:spLocks noChangeArrowheads="1"/>
            </p:cNvSpPr>
            <p:nvPr userDrawn="1"/>
          </p:nvSpPr>
          <p:spPr bwMode="hidden">
            <a:xfrm rot="-20731987">
              <a:off x="374" y="1802"/>
              <a:ext cx="5475"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a:defRPr/>
              </a:pPr>
              <a:endParaRPr lang="ru-RU">
                <a:effectLst>
                  <a:outerShdw blurRad="38100" dist="38100" dir="2700000" algn="tl">
                    <a:srgbClr val="000000"/>
                  </a:outerShdw>
                </a:effectLst>
              </a:endParaRPr>
            </a:p>
          </p:txBody>
        </p:sp>
        <p:sp>
          <p:nvSpPr>
            <p:cNvPr id="110619" name="Rectangle 27"/>
            <p:cNvSpPr>
              <a:spLocks noChangeArrowheads="1"/>
            </p:cNvSpPr>
            <p:nvPr userDrawn="1"/>
          </p:nvSpPr>
          <p:spPr bwMode="hidden">
            <a:xfrm rot="-64024402">
              <a:off x="848" y="1582"/>
              <a:ext cx="497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a:defRPr/>
              </a:pPr>
              <a:endParaRPr lang="ru-RU">
                <a:effectLst>
                  <a:outerShdw blurRad="38100" dist="38100" dir="2700000" algn="tl">
                    <a:srgbClr val="000000"/>
                  </a:outerShdw>
                </a:effectLst>
              </a:endParaRPr>
            </a:p>
          </p:txBody>
        </p:sp>
        <p:sp>
          <p:nvSpPr>
            <p:cNvPr id="110620" name="Rectangle 28"/>
            <p:cNvSpPr>
              <a:spLocks noChangeArrowheads="1"/>
            </p:cNvSpPr>
            <p:nvPr userDrawn="1"/>
          </p:nvSpPr>
          <p:spPr bwMode="hidden">
            <a:xfrm rot="-42464612">
              <a:off x="1053" y="1476"/>
              <a:ext cx="4759"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a:defRPr/>
              </a:pPr>
              <a:endParaRPr lang="ru-RU">
                <a:effectLst>
                  <a:outerShdw blurRad="38100" dist="38100" dir="2700000" algn="tl">
                    <a:srgbClr val="000000"/>
                  </a:outerShdw>
                </a:effectLst>
              </a:endParaRPr>
            </a:p>
          </p:txBody>
        </p:sp>
        <p:sp>
          <p:nvSpPr>
            <p:cNvPr id="110621" name="Rectangle 29"/>
            <p:cNvSpPr>
              <a:spLocks noChangeArrowheads="1"/>
            </p:cNvSpPr>
            <p:nvPr userDrawn="1"/>
          </p:nvSpPr>
          <p:spPr bwMode="hidden">
            <a:xfrm rot="-20907336">
              <a:off x="1244" y="1377"/>
              <a:ext cx="4557"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a:lstStyle/>
            <a:p>
              <a:pPr algn="ctr">
                <a:defRPr/>
              </a:pPr>
              <a:endParaRPr lang="ru-RU">
                <a:effectLst>
                  <a:outerShdw blurRad="38100" dist="38100" dir="2700000" algn="tl">
                    <a:srgbClr val="000000"/>
                  </a:outerShdw>
                </a:effectLst>
              </a:endParaRPr>
            </a:p>
          </p:txBody>
        </p:sp>
        <p:sp>
          <p:nvSpPr>
            <p:cNvPr id="110622" name="Rectangle 30"/>
            <p:cNvSpPr>
              <a:spLocks noChangeArrowheads="1"/>
            </p:cNvSpPr>
            <p:nvPr userDrawn="1"/>
          </p:nvSpPr>
          <p:spPr bwMode="hidden">
            <a:xfrm rot="655690" flipV="1">
              <a:off x="1487" y="1305"/>
              <a:ext cx="431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a:defRPr/>
              </a:pPr>
              <a:endParaRPr lang="ru-RU">
                <a:effectLst>
                  <a:outerShdw blurRad="38100" dist="38100" dir="2700000" algn="tl">
                    <a:srgbClr val="000000"/>
                  </a:outerShdw>
                </a:effectLst>
              </a:endParaRPr>
            </a:p>
          </p:txBody>
        </p:sp>
        <p:sp>
          <p:nvSpPr>
            <p:cNvPr id="110623" name="Rectangle 31"/>
            <p:cNvSpPr>
              <a:spLocks noChangeArrowheads="1"/>
            </p:cNvSpPr>
            <p:nvPr userDrawn="1"/>
          </p:nvSpPr>
          <p:spPr bwMode="hidden">
            <a:xfrm rot="636921" flipV="1">
              <a:off x="1650" y="1218"/>
              <a:ext cx="415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a:defRPr/>
              </a:pPr>
              <a:endParaRPr lang="ru-RU">
                <a:effectLst>
                  <a:outerShdw blurRad="38100" dist="38100" dir="2700000" algn="tl">
                    <a:srgbClr val="000000"/>
                  </a:outerShdw>
                </a:effectLst>
              </a:endParaRPr>
            </a:p>
          </p:txBody>
        </p:sp>
        <p:sp>
          <p:nvSpPr>
            <p:cNvPr id="110624" name="Rectangle 32"/>
            <p:cNvSpPr>
              <a:spLocks noChangeArrowheads="1"/>
            </p:cNvSpPr>
            <p:nvPr userDrawn="1"/>
          </p:nvSpPr>
          <p:spPr bwMode="hidden">
            <a:xfrm rot="803987" flipV="1">
              <a:off x="611" y="1684"/>
              <a:ext cx="5204"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a:defRPr/>
              </a:pPr>
              <a:endParaRPr lang="ru-RU">
                <a:effectLst>
                  <a:outerShdw blurRad="38100" dist="38100" dir="2700000" algn="tl">
                    <a:srgbClr val="000000"/>
                  </a:outerShdw>
                </a:effectLst>
              </a:endParaRPr>
            </a:p>
          </p:txBody>
        </p:sp>
        <p:sp>
          <p:nvSpPr>
            <p:cNvPr id="110625" name="Rectangle 33"/>
            <p:cNvSpPr>
              <a:spLocks noChangeArrowheads="1"/>
            </p:cNvSpPr>
            <p:nvPr userDrawn="1"/>
          </p:nvSpPr>
          <p:spPr bwMode="hidden">
            <a:xfrm rot="1273217" flipV="1">
              <a:off x="-204" y="2976"/>
              <a:ext cx="6150"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rot="10800000"/>
            <a:lstStyle/>
            <a:p>
              <a:pPr algn="ctr">
                <a:defRPr/>
              </a:pPr>
              <a:endParaRPr lang="ru-RU">
                <a:effectLst>
                  <a:outerShdw blurRad="38100" dist="38100" dir="2700000" algn="tl">
                    <a:srgbClr val="000000"/>
                  </a:outerShdw>
                </a:effectLst>
              </a:endParaRPr>
            </a:p>
          </p:txBody>
        </p:sp>
        <p:sp>
          <p:nvSpPr>
            <p:cNvPr id="110626" name="Rectangle 34"/>
            <p:cNvSpPr>
              <a:spLocks noChangeArrowheads="1"/>
            </p:cNvSpPr>
            <p:nvPr userDrawn="1"/>
          </p:nvSpPr>
          <p:spPr bwMode="hidden">
            <a:xfrm rot="1169729" flipV="1">
              <a:off x="-174" y="2663"/>
              <a:ext cx="6104" cy="6"/>
            </a:xfrm>
            <a:prstGeom prst="rect">
              <a:avLst/>
            </a:prstGeom>
            <a:gradFill rotWithShape="0">
              <a:gsLst>
                <a:gs pos="0">
                  <a:schemeClr val="bg1"/>
                </a:gs>
                <a:gs pos="100000">
                  <a:schemeClr val="bg1">
                    <a:gamma/>
                    <a:shade val="51373"/>
                    <a:invGamma/>
                  </a:schemeClr>
                </a:gs>
              </a:gsLst>
              <a:lin ang="2700000" scaled="1"/>
            </a:gradFill>
            <a:ln w="9525">
              <a:noFill/>
              <a:miter lim="800000"/>
              <a:headEnd/>
              <a:tailEnd/>
            </a:ln>
            <a:effectLst/>
          </p:spPr>
          <p:txBody>
            <a:bodyPr rot="10800000"/>
            <a:lstStyle/>
            <a:p>
              <a:pPr algn="ctr">
                <a:defRPr/>
              </a:pPr>
              <a:endParaRPr lang="ru-RU">
                <a:effectLst>
                  <a:outerShdw blurRad="38100" dist="38100" dir="2700000" algn="tl">
                    <a:srgbClr val="000000"/>
                  </a:outerShdw>
                </a:effectLst>
              </a:endParaRPr>
            </a:p>
          </p:txBody>
        </p:sp>
        <p:sp>
          <p:nvSpPr>
            <p:cNvPr id="110627" name="Oval 35"/>
            <p:cNvSpPr>
              <a:spLocks noChangeArrowheads="1"/>
            </p:cNvSpPr>
            <p:nvPr/>
          </p:nvSpPr>
          <p:spPr bwMode="hidden">
            <a:xfrm>
              <a:off x="740" y="3359"/>
              <a:ext cx="168" cy="9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ru-RU"/>
            </a:p>
          </p:txBody>
        </p:sp>
        <p:sp>
          <p:nvSpPr>
            <p:cNvPr id="110628" name="Oval 36"/>
            <p:cNvSpPr>
              <a:spLocks noChangeArrowheads="1"/>
            </p:cNvSpPr>
            <p:nvPr/>
          </p:nvSpPr>
          <p:spPr bwMode="hidden">
            <a:xfrm>
              <a:off x="236" y="3074"/>
              <a:ext cx="168" cy="9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110629" name="Oval 37"/>
            <p:cNvSpPr>
              <a:spLocks noChangeArrowheads="1"/>
            </p:cNvSpPr>
            <p:nvPr/>
          </p:nvSpPr>
          <p:spPr bwMode="hidden">
            <a:xfrm>
              <a:off x="159" y="3652"/>
              <a:ext cx="196" cy="10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ru-RU"/>
            </a:p>
          </p:txBody>
        </p:sp>
        <p:sp>
          <p:nvSpPr>
            <p:cNvPr id="110630" name="Oval 38"/>
            <p:cNvSpPr>
              <a:spLocks noChangeArrowheads="1"/>
            </p:cNvSpPr>
            <p:nvPr/>
          </p:nvSpPr>
          <p:spPr bwMode="hidden">
            <a:xfrm>
              <a:off x="2077" y="2661"/>
              <a:ext cx="156" cy="8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ru-RU"/>
            </a:p>
          </p:txBody>
        </p:sp>
        <p:sp>
          <p:nvSpPr>
            <p:cNvPr id="110631" name="Oval 39"/>
            <p:cNvSpPr>
              <a:spLocks noChangeArrowheads="1"/>
            </p:cNvSpPr>
            <p:nvPr/>
          </p:nvSpPr>
          <p:spPr bwMode="hidden">
            <a:xfrm>
              <a:off x="1223" y="3076"/>
              <a:ext cx="168" cy="9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ru-RU"/>
            </a:p>
          </p:txBody>
        </p:sp>
        <p:sp>
          <p:nvSpPr>
            <p:cNvPr id="110632" name="Oval 40"/>
            <p:cNvSpPr>
              <a:spLocks noChangeArrowheads="1"/>
            </p:cNvSpPr>
            <p:nvPr/>
          </p:nvSpPr>
          <p:spPr bwMode="hidden">
            <a:xfrm>
              <a:off x="1686" y="2857"/>
              <a:ext cx="156" cy="9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ru-RU"/>
            </a:p>
          </p:txBody>
        </p:sp>
        <p:sp>
          <p:nvSpPr>
            <p:cNvPr id="110633" name="Oval 41"/>
            <p:cNvSpPr>
              <a:spLocks noChangeArrowheads="1"/>
            </p:cNvSpPr>
            <p:nvPr/>
          </p:nvSpPr>
          <p:spPr bwMode="hidden">
            <a:xfrm>
              <a:off x="750" y="2839"/>
              <a:ext cx="151"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110634" name="Oval 42"/>
            <p:cNvSpPr>
              <a:spLocks noChangeArrowheads="1"/>
            </p:cNvSpPr>
            <p:nvPr/>
          </p:nvSpPr>
          <p:spPr bwMode="hidden">
            <a:xfrm>
              <a:off x="367" y="2656"/>
              <a:ext cx="150" cy="84"/>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ru-RU"/>
            </a:p>
          </p:txBody>
        </p:sp>
        <p:sp>
          <p:nvSpPr>
            <p:cNvPr id="110635" name="Oval 43"/>
            <p:cNvSpPr>
              <a:spLocks noChangeArrowheads="1"/>
            </p:cNvSpPr>
            <p:nvPr/>
          </p:nvSpPr>
          <p:spPr bwMode="hidden">
            <a:xfrm>
              <a:off x="1172" y="2642"/>
              <a:ext cx="156" cy="8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110636" name="Oval 44"/>
            <p:cNvSpPr>
              <a:spLocks noChangeArrowheads="1"/>
            </p:cNvSpPr>
            <p:nvPr/>
          </p:nvSpPr>
          <p:spPr bwMode="hidden">
            <a:xfrm>
              <a:off x="2401" y="2485"/>
              <a:ext cx="156" cy="83"/>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ru-RU"/>
            </a:p>
          </p:txBody>
        </p:sp>
        <p:sp>
          <p:nvSpPr>
            <p:cNvPr id="110637" name="Oval 45"/>
            <p:cNvSpPr>
              <a:spLocks noChangeArrowheads="1"/>
            </p:cNvSpPr>
            <p:nvPr/>
          </p:nvSpPr>
          <p:spPr bwMode="hidden">
            <a:xfrm>
              <a:off x="1910" y="2314"/>
              <a:ext cx="134" cy="7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110638" name="Oval 46"/>
            <p:cNvSpPr>
              <a:spLocks noChangeArrowheads="1"/>
            </p:cNvSpPr>
            <p:nvPr/>
          </p:nvSpPr>
          <p:spPr bwMode="hidden">
            <a:xfrm>
              <a:off x="2254" y="2154"/>
              <a:ext cx="134"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110639" name="Oval 47"/>
            <p:cNvSpPr>
              <a:spLocks noChangeArrowheads="1"/>
            </p:cNvSpPr>
            <p:nvPr/>
          </p:nvSpPr>
          <p:spPr bwMode="hidden">
            <a:xfrm>
              <a:off x="2742" y="2305"/>
              <a:ext cx="140" cy="72"/>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ru-RU"/>
            </a:p>
          </p:txBody>
        </p:sp>
        <p:sp>
          <p:nvSpPr>
            <p:cNvPr id="110640" name="Oval 48"/>
            <p:cNvSpPr>
              <a:spLocks noChangeArrowheads="1"/>
            </p:cNvSpPr>
            <p:nvPr/>
          </p:nvSpPr>
          <p:spPr bwMode="hidden">
            <a:xfrm>
              <a:off x="2812" y="1898"/>
              <a:ext cx="129"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110641" name="Oval 49"/>
            <p:cNvSpPr>
              <a:spLocks noChangeArrowheads="1"/>
            </p:cNvSpPr>
            <p:nvPr/>
          </p:nvSpPr>
          <p:spPr bwMode="hidden">
            <a:xfrm>
              <a:off x="3721" y="1792"/>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110642" name="Oval 50"/>
            <p:cNvSpPr>
              <a:spLocks noChangeArrowheads="1"/>
            </p:cNvSpPr>
            <p:nvPr/>
          </p:nvSpPr>
          <p:spPr bwMode="hidden">
            <a:xfrm>
              <a:off x="3528" y="1896"/>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110643" name="Oval 51"/>
            <p:cNvSpPr>
              <a:spLocks noChangeArrowheads="1"/>
            </p:cNvSpPr>
            <p:nvPr/>
          </p:nvSpPr>
          <p:spPr bwMode="hidden">
            <a:xfrm>
              <a:off x="3064" y="1778"/>
              <a:ext cx="128" cy="6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110644" name="Oval 52"/>
            <p:cNvSpPr>
              <a:spLocks noChangeArrowheads="1"/>
            </p:cNvSpPr>
            <p:nvPr/>
          </p:nvSpPr>
          <p:spPr bwMode="hidden">
            <a:xfrm>
              <a:off x="3277" y="2024"/>
              <a:ext cx="134" cy="73"/>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ru-RU"/>
            </a:p>
          </p:txBody>
        </p:sp>
        <p:sp>
          <p:nvSpPr>
            <p:cNvPr id="110645" name="Oval 53"/>
            <p:cNvSpPr>
              <a:spLocks noChangeArrowheads="1"/>
            </p:cNvSpPr>
            <p:nvPr/>
          </p:nvSpPr>
          <p:spPr bwMode="hidden">
            <a:xfrm>
              <a:off x="3027" y="2160"/>
              <a:ext cx="133" cy="61"/>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ru-RU"/>
            </a:p>
          </p:txBody>
        </p:sp>
        <p:sp>
          <p:nvSpPr>
            <p:cNvPr id="110646" name="Oval 54"/>
            <p:cNvSpPr>
              <a:spLocks noChangeArrowheads="1"/>
            </p:cNvSpPr>
            <p:nvPr/>
          </p:nvSpPr>
          <p:spPr bwMode="hidden">
            <a:xfrm>
              <a:off x="1569" y="2453"/>
              <a:ext cx="150" cy="9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110647" name="Oval 55"/>
            <p:cNvSpPr>
              <a:spLocks noChangeArrowheads="1"/>
            </p:cNvSpPr>
            <p:nvPr/>
          </p:nvSpPr>
          <p:spPr bwMode="hidden">
            <a:xfrm>
              <a:off x="1863" y="2028"/>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ru-RU"/>
            </a:p>
          </p:txBody>
        </p:sp>
        <p:sp>
          <p:nvSpPr>
            <p:cNvPr id="110648" name="Oval 56"/>
            <p:cNvSpPr>
              <a:spLocks noChangeArrowheads="1"/>
            </p:cNvSpPr>
            <p:nvPr/>
          </p:nvSpPr>
          <p:spPr bwMode="hidden">
            <a:xfrm>
              <a:off x="1513" y="2175"/>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ru-RU"/>
            </a:p>
          </p:txBody>
        </p:sp>
        <p:sp>
          <p:nvSpPr>
            <p:cNvPr id="110649" name="Oval 57"/>
            <p:cNvSpPr>
              <a:spLocks noChangeArrowheads="1"/>
            </p:cNvSpPr>
            <p:nvPr/>
          </p:nvSpPr>
          <p:spPr bwMode="hidden">
            <a:xfrm>
              <a:off x="1191" y="2311"/>
              <a:ext cx="134" cy="72"/>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ru-RU"/>
            </a:p>
          </p:txBody>
        </p:sp>
        <p:sp>
          <p:nvSpPr>
            <p:cNvPr id="110650" name="Oval 58"/>
            <p:cNvSpPr>
              <a:spLocks noChangeArrowheads="1"/>
            </p:cNvSpPr>
            <p:nvPr/>
          </p:nvSpPr>
          <p:spPr bwMode="hidden">
            <a:xfrm>
              <a:off x="1154" y="2047"/>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110651" name="Oval 59"/>
            <p:cNvSpPr>
              <a:spLocks noChangeArrowheads="1"/>
            </p:cNvSpPr>
            <p:nvPr/>
          </p:nvSpPr>
          <p:spPr bwMode="hidden">
            <a:xfrm>
              <a:off x="1142" y="1803"/>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110652" name="Oval 60"/>
            <p:cNvSpPr>
              <a:spLocks noChangeArrowheads="1"/>
            </p:cNvSpPr>
            <p:nvPr/>
          </p:nvSpPr>
          <p:spPr bwMode="hidden">
            <a:xfrm>
              <a:off x="1500" y="1912"/>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110653" name="Oval 61"/>
            <p:cNvSpPr>
              <a:spLocks noChangeArrowheads="1"/>
            </p:cNvSpPr>
            <p:nvPr/>
          </p:nvSpPr>
          <p:spPr bwMode="hidden">
            <a:xfrm>
              <a:off x="1804" y="1801"/>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110654" name="Oval 62"/>
            <p:cNvSpPr>
              <a:spLocks noChangeArrowheads="1"/>
            </p:cNvSpPr>
            <p:nvPr/>
          </p:nvSpPr>
          <p:spPr bwMode="hidden">
            <a:xfrm>
              <a:off x="2159" y="1905"/>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110655" name="Oval 63"/>
            <p:cNvSpPr>
              <a:spLocks noChangeArrowheads="1"/>
            </p:cNvSpPr>
            <p:nvPr/>
          </p:nvSpPr>
          <p:spPr bwMode="hidden">
            <a:xfrm>
              <a:off x="2432" y="1787"/>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110656" name="Oval 64"/>
            <p:cNvSpPr>
              <a:spLocks noChangeArrowheads="1"/>
            </p:cNvSpPr>
            <p:nvPr/>
          </p:nvSpPr>
          <p:spPr bwMode="hidden">
            <a:xfrm>
              <a:off x="470" y="2032"/>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110657" name="Oval 65"/>
            <p:cNvSpPr>
              <a:spLocks noChangeArrowheads="1"/>
            </p:cNvSpPr>
            <p:nvPr/>
          </p:nvSpPr>
          <p:spPr bwMode="hidden">
            <a:xfrm>
              <a:off x="68" y="2166"/>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110658" name="Oval 66"/>
            <p:cNvSpPr>
              <a:spLocks noChangeArrowheads="1"/>
            </p:cNvSpPr>
            <p:nvPr/>
          </p:nvSpPr>
          <p:spPr bwMode="hidden">
            <a:xfrm>
              <a:off x="798" y="1916"/>
              <a:ext cx="128" cy="6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110659" name="Oval 67"/>
            <p:cNvSpPr>
              <a:spLocks noChangeArrowheads="1"/>
            </p:cNvSpPr>
            <p:nvPr/>
          </p:nvSpPr>
          <p:spPr bwMode="hidden">
            <a:xfrm>
              <a:off x="455" y="1797"/>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ru-RU"/>
            </a:p>
          </p:txBody>
        </p:sp>
        <p:sp>
          <p:nvSpPr>
            <p:cNvPr id="110660" name="Oval 68"/>
            <p:cNvSpPr>
              <a:spLocks noChangeArrowheads="1"/>
            </p:cNvSpPr>
            <p:nvPr/>
          </p:nvSpPr>
          <p:spPr bwMode="hidden">
            <a:xfrm>
              <a:off x="113" y="1901"/>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ru-RU"/>
            </a:p>
          </p:txBody>
        </p:sp>
        <p:sp>
          <p:nvSpPr>
            <p:cNvPr id="110661" name="Oval 69"/>
            <p:cNvSpPr>
              <a:spLocks noChangeArrowheads="1"/>
            </p:cNvSpPr>
            <p:nvPr/>
          </p:nvSpPr>
          <p:spPr bwMode="hidden">
            <a:xfrm>
              <a:off x="432" y="2323"/>
              <a:ext cx="139"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110662" name="Oval 70"/>
            <p:cNvSpPr>
              <a:spLocks noChangeArrowheads="1"/>
            </p:cNvSpPr>
            <p:nvPr/>
          </p:nvSpPr>
          <p:spPr bwMode="hidden">
            <a:xfrm>
              <a:off x="814" y="2178"/>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110663" name="Oval 71"/>
            <p:cNvSpPr>
              <a:spLocks noChangeArrowheads="1"/>
            </p:cNvSpPr>
            <p:nvPr/>
          </p:nvSpPr>
          <p:spPr bwMode="hidden">
            <a:xfrm>
              <a:off x="789" y="2472"/>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ru-RU"/>
            </a:p>
          </p:txBody>
        </p:sp>
        <p:sp>
          <p:nvSpPr>
            <p:cNvPr id="110664" name="Oval 72"/>
            <p:cNvSpPr>
              <a:spLocks noChangeArrowheads="1"/>
            </p:cNvSpPr>
            <p:nvPr/>
          </p:nvSpPr>
          <p:spPr bwMode="hidden">
            <a:xfrm>
              <a:off x="2544" y="2015"/>
              <a:ext cx="140" cy="7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110665" name="Oval 73"/>
            <p:cNvSpPr>
              <a:spLocks noChangeArrowheads="1"/>
            </p:cNvSpPr>
            <p:nvPr/>
          </p:nvSpPr>
          <p:spPr bwMode="hidden">
            <a:xfrm>
              <a:off x="1457" y="1700"/>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110666" name="Oval 74"/>
            <p:cNvSpPr>
              <a:spLocks noChangeArrowheads="1"/>
            </p:cNvSpPr>
            <p:nvPr/>
          </p:nvSpPr>
          <p:spPr bwMode="hidden">
            <a:xfrm>
              <a:off x="1747"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110667" name="Oval 75"/>
            <p:cNvSpPr>
              <a:spLocks noChangeArrowheads="1"/>
            </p:cNvSpPr>
            <p:nvPr/>
          </p:nvSpPr>
          <p:spPr bwMode="hidden">
            <a:xfrm>
              <a:off x="1385"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110668" name="Oval 76"/>
            <p:cNvSpPr>
              <a:spLocks noChangeArrowheads="1"/>
            </p:cNvSpPr>
            <p:nvPr/>
          </p:nvSpPr>
          <p:spPr bwMode="hidden">
            <a:xfrm>
              <a:off x="1093" y="1595"/>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110669" name="Oval 77"/>
            <p:cNvSpPr>
              <a:spLocks noChangeArrowheads="1"/>
            </p:cNvSpPr>
            <p:nvPr/>
          </p:nvSpPr>
          <p:spPr bwMode="hidden">
            <a:xfrm>
              <a:off x="792" y="1690"/>
              <a:ext cx="124"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ru-RU"/>
            </a:p>
          </p:txBody>
        </p:sp>
        <p:sp>
          <p:nvSpPr>
            <p:cNvPr id="110670" name="Oval 78"/>
            <p:cNvSpPr>
              <a:spLocks noChangeArrowheads="1"/>
            </p:cNvSpPr>
            <p:nvPr/>
          </p:nvSpPr>
          <p:spPr bwMode="hidden">
            <a:xfrm>
              <a:off x="2011" y="1512"/>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110671" name="Oval 79"/>
            <p:cNvSpPr>
              <a:spLocks noChangeArrowheads="1"/>
            </p:cNvSpPr>
            <p:nvPr/>
          </p:nvSpPr>
          <p:spPr bwMode="hidden">
            <a:xfrm>
              <a:off x="2087" y="169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110672" name="Oval 80"/>
            <p:cNvSpPr>
              <a:spLocks noChangeArrowheads="1"/>
            </p:cNvSpPr>
            <p:nvPr/>
          </p:nvSpPr>
          <p:spPr bwMode="hidden">
            <a:xfrm>
              <a:off x="2345" y="1601"/>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110673" name="Oval 81"/>
            <p:cNvSpPr>
              <a:spLocks noChangeArrowheads="1"/>
            </p:cNvSpPr>
            <p:nvPr/>
          </p:nvSpPr>
          <p:spPr bwMode="hidden">
            <a:xfrm>
              <a:off x="2684" y="1686"/>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110674" name="Oval 82"/>
            <p:cNvSpPr>
              <a:spLocks noChangeArrowheads="1"/>
            </p:cNvSpPr>
            <p:nvPr/>
          </p:nvSpPr>
          <p:spPr bwMode="hidden">
            <a:xfrm>
              <a:off x="806" y="1512"/>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ru-RU"/>
            </a:p>
          </p:txBody>
        </p:sp>
        <p:sp>
          <p:nvSpPr>
            <p:cNvPr id="110675" name="Oval 83"/>
            <p:cNvSpPr>
              <a:spLocks noChangeArrowheads="1"/>
            </p:cNvSpPr>
            <p:nvPr/>
          </p:nvSpPr>
          <p:spPr bwMode="hidden">
            <a:xfrm>
              <a:off x="495" y="1597"/>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ru-RU"/>
            </a:p>
          </p:txBody>
        </p:sp>
        <p:sp>
          <p:nvSpPr>
            <p:cNvPr id="110676" name="Oval 84"/>
            <p:cNvSpPr>
              <a:spLocks noChangeArrowheads="1"/>
            </p:cNvSpPr>
            <p:nvPr/>
          </p:nvSpPr>
          <p:spPr bwMode="hidden">
            <a:xfrm>
              <a:off x="228" y="1508"/>
              <a:ext cx="123"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677" name="Oval 85"/>
            <p:cNvSpPr>
              <a:spLocks noChangeArrowheads="1"/>
            </p:cNvSpPr>
            <p:nvPr/>
          </p:nvSpPr>
          <p:spPr bwMode="hidden">
            <a:xfrm>
              <a:off x="157" y="1698"/>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ru-RU"/>
            </a:p>
          </p:txBody>
        </p:sp>
        <p:sp>
          <p:nvSpPr>
            <p:cNvPr id="110678" name="Oval 86"/>
            <p:cNvSpPr>
              <a:spLocks noChangeArrowheads="1"/>
            </p:cNvSpPr>
            <p:nvPr/>
          </p:nvSpPr>
          <p:spPr bwMode="hidden">
            <a:xfrm>
              <a:off x="2887" y="1595"/>
              <a:ext cx="124"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ru-RU"/>
            </a:p>
          </p:txBody>
        </p:sp>
        <p:sp>
          <p:nvSpPr>
            <p:cNvPr id="110679" name="Oval 87"/>
            <p:cNvSpPr>
              <a:spLocks noChangeArrowheads="1"/>
            </p:cNvSpPr>
            <p:nvPr/>
          </p:nvSpPr>
          <p:spPr bwMode="hidden">
            <a:xfrm>
              <a:off x="3079" y="1511"/>
              <a:ext cx="124"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ru-RU"/>
            </a:p>
          </p:txBody>
        </p:sp>
        <p:sp>
          <p:nvSpPr>
            <p:cNvPr id="110680" name="Oval 88"/>
            <p:cNvSpPr>
              <a:spLocks noChangeArrowheads="1"/>
            </p:cNvSpPr>
            <p:nvPr/>
          </p:nvSpPr>
          <p:spPr bwMode="hidden">
            <a:xfrm>
              <a:off x="3270" y="1688"/>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110681" name="Oval 89"/>
            <p:cNvSpPr>
              <a:spLocks noChangeArrowheads="1"/>
            </p:cNvSpPr>
            <p:nvPr/>
          </p:nvSpPr>
          <p:spPr bwMode="hidden">
            <a:xfrm>
              <a:off x="3453"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110682" name="Oval 90"/>
            <p:cNvSpPr>
              <a:spLocks noChangeArrowheads="1"/>
            </p:cNvSpPr>
            <p:nvPr/>
          </p:nvSpPr>
          <p:spPr bwMode="hidden">
            <a:xfrm>
              <a:off x="3651"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110683" name="Oval 91"/>
            <p:cNvSpPr>
              <a:spLocks noChangeArrowheads="1"/>
            </p:cNvSpPr>
            <p:nvPr/>
          </p:nvSpPr>
          <p:spPr bwMode="hidden">
            <a:xfrm>
              <a:off x="4251" y="1513"/>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110684" name="Oval 92"/>
            <p:cNvSpPr>
              <a:spLocks noChangeArrowheads="1"/>
            </p:cNvSpPr>
            <p:nvPr/>
          </p:nvSpPr>
          <p:spPr bwMode="hidden">
            <a:xfrm>
              <a:off x="3901" y="1701"/>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ru-RU"/>
            </a:p>
          </p:txBody>
        </p:sp>
        <p:sp>
          <p:nvSpPr>
            <p:cNvPr id="110685" name="Oval 93"/>
            <p:cNvSpPr>
              <a:spLocks noChangeArrowheads="1"/>
            </p:cNvSpPr>
            <p:nvPr/>
          </p:nvSpPr>
          <p:spPr bwMode="hidden">
            <a:xfrm>
              <a:off x="4086" y="1608"/>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ru-RU"/>
            </a:p>
          </p:txBody>
        </p:sp>
        <p:sp>
          <p:nvSpPr>
            <p:cNvPr id="110686" name="Oval 94"/>
            <p:cNvSpPr>
              <a:spLocks noChangeArrowheads="1"/>
            </p:cNvSpPr>
            <p:nvPr/>
          </p:nvSpPr>
          <p:spPr bwMode="hidden">
            <a:xfrm>
              <a:off x="1282" y="3653"/>
              <a:ext cx="196" cy="11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ru-RU"/>
            </a:p>
          </p:txBody>
        </p:sp>
        <p:sp>
          <p:nvSpPr>
            <p:cNvPr id="110687" name="Oval 95"/>
            <p:cNvSpPr>
              <a:spLocks noChangeArrowheads="1"/>
            </p:cNvSpPr>
            <p:nvPr/>
          </p:nvSpPr>
          <p:spPr bwMode="hidden">
            <a:xfrm>
              <a:off x="707" y="4014"/>
              <a:ext cx="191" cy="11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ru-RU"/>
            </a:p>
          </p:txBody>
        </p:sp>
        <p:sp>
          <p:nvSpPr>
            <p:cNvPr id="110688" name="Oval 96"/>
            <p:cNvSpPr>
              <a:spLocks noChangeArrowheads="1"/>
            </p:cNvSpPr>
            <p:nvPr/>
          </p:nvSpPr>
          <p:spPr bwMode="hidden">
            <a:xfrm>
              <a:off x="2229" y="309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ru-RU"/>
            </a:p>
          </p:txBody>
        </p:sp>
        <p:sp>
          <p:nvSpPr>
            <p:cNvPr id="110689" name="Oval 97"/>
            <p:cNvSpPr>
              <a:spLocks noChangeArrowheads="1"/>
            </p:cNvSpPr>
            <p:nvPr/>
          </p:nvSpPr>
          <p:spPr bwMode="hidden">
            <a:xfrm>
              <a:off x="2604" y="2867"/>
              <a:ext cx="156" cy="89"/>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ru-RU"/>
            </a:p>
          </p:txBody>
        </p:sp>
        <p:sp>
          <p:nvSpPr>
            <p:cNvPr id="110690" name="Oval 98"/>
            <p:cNvSpPr>
              <a:spLocks noChangeArrowheads="1"/>
            </p:cNvSpPr>
            <p:nvPr/>
          </p:nvSpPr>
          <p:spPr bwMode="hidden">
            <a:xfrm>
              <a:off x="2907" y="2668"/>
              <a:ext cx="156" cy="84"/>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ru-RU"/>
            </a:p>
          </p:txBody>
        </p:sp>
        <p:sp>
          <p:nvSpPr>
            <p:cNvPr id="110691" name="Oval 99"/>
            <p:cNvSpPr>
              <a:spLocks noChangeArrowheads="1"/>
            </p:cNvSpPr>
            <p:nvPr/>
          </p:nvSpPr>
          <p:spPr bwMode="hidden">
            <a:xfrm>
              <a:off x="3248" y="2454"/>
              <a:ext cx="150" cy="9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ru-RU"/>
            </a:p>
          </p:txBody>
        </p:sp>
        <p:sp>
          <p:nvSpPr>
            <p:cNvPr id="110692" name="Oval 100"/>
            <p:cNvSpPr>
              <a:spLocks noChangeArrowheads="1"/>
            </p:cNvSpPr>
            <p:nvPr/>
          </p:nvSpPr>
          <p:spPr bwMode="hidden">
            <a:xfrm>
              <a:off x="1801" y="336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ru-RU"/>
            </a:p>
          </p:txBody>
        </p:sp>
        <p:sp>
          <p:nvSpPr>
            <p:cNvPr id="110693" name="Oval 101"/>
            <p:cNvSpPr>
              <a:spLocks noChangeArrowheads="1"/>
            </p:cNvSpPr>
            <p:nvPr/>
          </p:nvSpPr>
          <p:spPr bwMode="hidden">
            <a:xfrm>
              <a:off x="3512" y="2302"/>
              <a:ext cx="134" cy="73"/>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ru-RU"/>
            </a:p>
          </p:txBody>
        </p:sp>
        <p:sp>
          <p:nvSpPr>
            <p:cNvPr id="110694" name="Oval 102"/>
            <p:cNvSpPr>
              <a:spLocks noChangeArrowheads="1"/>
            </p:cNvSpPr>
            <p:nvPr/>
          </p:nvSpPr>
          <p:spPr bwMode="hidden">
            <a:xfrm>
              <a:off x="3980" y="2014"/>
              <a:ext cx="134" cy="7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ru-RU"/>
            </a:p>
          </p:txBody>
        </p:sp>
        <p:sp>
          <p:nvSpPr>
            <p:cNvPr id="110695" name="Oval 103"/>
            <p:cNvSpPr>
              <a:spLocks noChangeArrowheads="1"/>
            </p:cNvSpPr>
            <p:nvPr/>
          </p:nvSpPr>
          <p:spPr bwMode="hidden">
            <a:xfrm>
              <a:off x="3753" y="2158"/>
              <a:ext cx="134" cy="6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ru-RU"/>
            </a:p>
          </p:txBody>
        </p:sp>
        <p:sp>
          <p:nvSpPr>
            <p:cNvPr id="110696" name="Oval 104"/>
            <p:cNvSpPr>
              <a:spLocks noChangeArrowheads="1"/>
            </p:cNvSpPr>
            <p:nvPr/>
          </p:nvSpPr>
          <p:spPr bwMode="hidden">
            <a:xfrm>
              <a:off x="4176" y="1898"/>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ru-RU"/>
            </a:p>
          </p:txBody>
        </p:sp>
        <p:sp>
          <p:nvSpPr>
            <p:cNvPr id="110697" name="Oval 105"/>
            <p:cNvSpPr>
              <a:spLocks noChangeArrowheads="1"/>
            </p:cNvSpPr>
            <p:nvPr/>
          </p:nvSpPr>
          <p:spPr bwMode="hidden">
            <a:xfrm>
              <a:off x="4338" y="1797"/>
              <a:ext cx="12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ru-RU"/>
            </a:p>
          </p:txBody>
        </p:sp>
        <p:sp>
          <p:nvSpPr>
            <p:cNvPr id="110698" name="Oval 106"/>
            <p:cNvSpPr>
              <a:spLocks noChangeArrowheads="1"/>
            </p:cNvSpPr>
            <p:nvPr/>
          </p:nvSpPr>
          <p:spPr bwMode="hidden">
            <a:xfrm>
              <a:off x="4505" y="1700"/>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ru-RU"/>
            </a:p>
          </p:txBody>
        </p:sp>
        <p:sp>
          <p:nvSpPr>
            <p:cNvPr id="110699" name="Oval 107"/>
            <p:cNvSpPr>
              <a:spLocks noChangeArrowheads="1"/>
            </p:cNvSpPr>
            <p:nvPr/>
          </p:nvSpPr>
          <p:spPr bwMode="hidden">
            <a:xfrm>
              <a:off x="4661" y="1603"/>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ru-RU"/>
            </a:p>
          </p:txBody>
        </p:sp>
        <p:sp>
          <p:nvSpPr>
            <p:cNvPr id="110700" name="Oval 108"/>
            <p:cNvSpPr>
              <a:spLocks noChangeArrowheads="1"/>
            </p:cNvSpPr>
            <p:nvPr/>
          </p:nvSpPr>
          <p:spPr bwMode="hidden">
            <a:xfrm>
              <a:off x="4803" y="1512"/>
              <a:ext cx="128" cy="5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ru-RU"/>
            </a:p>
          </p:txBody>
        </p:sp>
        <p:sp>
          <p:nvSpPr>
            <p:cNvPr id="110701" name="Oval 109"/>
            <p:cNvSpPr>
              <a:spLocks noChangeArrowheads="1"/>
            </p:cNvSpPr>
            <p:nvPr/>
          </p:nvSpPr>
          <p:spPr bwMode="hidden">
            <a:xfrm>
              <a:off x="4930" y="1431"/>
              <a:ext cx="111" cy="5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ru-RU"/>
            </a:p>
          </p:txBody>
        </p:sp>
        <p:sp>
          <p:nvSpPr>
            <p:cNvPr id="110702" name="Oval 110"/>
            <p:cNvSpPr>
              <a:spLocks noChangeArrowheads="1"/>
            </p:cNvSpPr>
            <p:nvPr/>
          </p:nvSpPr>
          <p:spPr bwMode="hidden">
            <a:xfrm>
              <a:off x="3835" y="1430"/>
              <a:ext cx="112" cy="5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110703" name="Oval 111"/>
            <p:cNvSpPr>
              <a:spLocks noChangeArrowheads="1"/>
            </p:cNvSpPr>
            <p:nvPr/>
          </p:nvSpPr>
          <p:spPr bwMode="hidden">
            <a:xfrm>
              <a:off x="3286" y="1430"/>
              <a:ext cx="112"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ru-RU"/>
            </a:p>
          </p:txBody>
        </p:sp>
        <p:sp>
          <p:nvSpPr>
            <p:cNvPr id="110704" name="Oval 112"/>
            <p:cNvSpPr>
              <a:spLocks noChangeArrowheads="1"/>
            </p:cNvSpPr>
            <p:nvPr/>
          </p:nvSpPr>
          <p:spPr bwMode="hidden">
            <a:xfrm>
              <a:off x="2972" y="1366"/>
              <a:ext cx="111"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110705" name="Oval 113"/>
            <p:cNvSpPr>
              <a:spLocks noChangeArrowheads="1"/>
            </p:cNvSpPr>
            <p:nvPr/>
          </p:nvSpPr>
          <p:spPr bwMode="hidden">
            <a:xfrm>
              <a:off x="3152" y="1292"/>
              <a:ext cx="112" cy="50"/>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110706" name="Oval 114"/>
            <p:cNvSpPr>
              <a:spLocks noChangeArrowheads="1"/>
            </p:cNvSpPr>
            <p:nvPr/>
          </p:nvSpPr>
          <p:spPr bwMode="hidden">
            <a:xfrm>
              <a:off x="3020" y="1170"/>
              <a:ext cx="112"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110707" name="Oval 115"/>
            <p:cNvSpPr>
              <a:spLocks noChangeArrowheads="1"/>
            </p:cNvSpPr>
            <p:nvPr/>
          </p:nvSpPr>
          <p:spPr bwMode="hidden">
            <a:xfrm>
              <a:off x="2443" y="1368"/>
              <a:ext cx="112"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110708" name="Oval 116"/>
            <p:cNvSpPr>
              <a:spLocks noChangeArrowheads="1"/>
            </p:cNvSpPr>
            <p:nvPr/>
          </p:nvSpPr>
          <p:spPr bwMode="hidden">
            <a:xfrm>
              <a:off x="2301" y="1220"/>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ru-RU"/>
            </a:p>
          </p:txBody>
        </p:sp>
        <p:sp>
          <p:nvSpPr>
            <p:cNvPr id="110709" name="Oval 117"/>
            <p:cNvSpPr>
              <a:spLocks noChangeArrowheads="1"/>
            </p:cNvSpPr>
            <p:nvPr/>
          </p:nvSpPr>
          <p:spPr bwMode="hidden">
            <a:xfrm>
              <a:off x="2095" y="1284"/>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ru-RU"/>
            </a:p>
          </p:txBody>
        </p:sp>
        <p:sp>
          <p:nvSpPr>
            <p:cNvPr id="110710" name="Oval 118"/>
            <p:cNvSpPr>
              <a:spLocks noChangeArrowheads="1"/>
            </p:cNvSpPr>
            <p:nvPr/>
          </p:nvSpPr>
          <p:spPr bwMode="hidden">
            <a:xfrm>
              <a:off x="2228" y="1442"/>
              <a:ext cx="111"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110711" name="Oval 119"/>
            <p:cNvSpPr>
              <a:spLocks noChangeArrowheads="1"/>
            </p:cNvSpPr>
            <p:nvPr/>
          </p:nvSpPr>
          <p:spPr bwMode="hidden">
            <a:xfrm>
              <a:off x="1109" y="1424"/>
              <a:ext cx="112"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ru-RU"/>
            </a:p>
          </p:txBody>
        </p:sp>
        <p:sp>
          <p:nvSpPr>
            <p:cNvPr id="110712" name="Oval 120"/>
            <p:cNvSpPr>
              <a:spLocks noChangeArrowheads="1"/>
            </p:cNvSpPr>
            <p:nvPr/>
          </p:nvSpPr>
          <p:spPr bwMode="hidden">
            <a:xfrm>
              <a:off x="611" y="1284"/>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13" name="Oval 121"/>
            <p:cNvSpPr>
              <a:spLocks noChangeArrowheads="1"/>
            </p:cNvSpPr>
            <p:nvPr/>
          </p:nvSpPr>
          <p:spPr bwMode="hidden">
            <a:xfrm>
              <a:off x="305" y="1358"/>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14" name="Oval 122"/>
            <p:cNvSpPr>
              <a:spLocks noChangeArrowheads="1"/>
            </p:cNvSpPr>
            <p:nvPr/>
          </p:nvSpPr>
          <p:spPr bwMode="hidden">
            <a:xfrm>
              <a:off x="156" y="1154"/>
              <a:ext cx="112"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15" name="Oval 123"/>
            <p:cNvSpPr>
              <a:spLocks noChangeArrowheads="1"/>
            </p:cNvSpPr>
            <p:nvPr/>
          </p:nvSpPr>
          <p:spPr bwMode="hidden">
            <a:xfrm>
              <a:off x="4538" y="1365"/>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ru-RU"/>
            </a:p>
          </p:txBody>
        </p:sp>
        <p:sp>
          <p:nvSpPr>
            <p:cNvPr id="110716" name="Oval 124"/>
            <p:cNvSpPr>
              <a:spLocks noChangeArrowheads="1"/>
            </p:cNvSpPr>
            <p:nvPr/>
          </p:nvSpPr>
          <p:spPr bwMode="hidden">
            <a:xfrm>
              <a:off x="4407" y="1440"/>
              <a:ext cx="105" cy="4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ru-RU"/>
            </a:p>
          </p:txBody>
        </p:sp>
        <p:sp>
          <p:nvSpPr>
            <p:cNvPr id="110717" name="Oval 125"/>
            <p:cNvSpPr>
              <a:spLocks noChangeArrowheads="1"/>
            </p:cNvSpPr>
            <p:nvPr/>
          </p:nvSpPr>
          <p:spPr bwMode="hidden">
            <a:xfrm>
              <a:off x="3992" y="1356"/>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ru-RU"/>
            </a:p>
          </p:txBody>
        </p:sp>
        <p:sp>
          <p:nvSpPr>
            <p:cNvPr id="110718" name="Oval 126"/>
            <p:cNvSpPr>
              <a:spLocks noChangeArrowheads="1"/>
            </p:cNvSpPr>
            <p:nvPr/>
          </p:nvSpPr>
          <p:spPr bwMode="hidden">
            <a:xfrm>
              <a:off x="3466" y="1356"/>
              <a:ext cx="106" cy="45"/>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ru-RU"/>
            </a:p>
          </p:txBody>
        </p:sp>
        <p:sp>
          <p:nvSpPr>
            <p:cNvPr id="110719" name="Oval 127"/>
            <p:cNvSpPr>
              <a:spLocks noChangeArrowheads="1"/>
            </p:cNvSpPr>
            <p:nvPr/>
          </p:nvSpPr>
          <p:spPr bwMode="hidden">
            <a:xfrm>
              <a:off x="2852" y="1228"/>
              <a:ext cx="106"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110720" name="Oval 128"/>
            <p:cNvSpPr>
              <a:spLocks noChangeArrowheads="1"/>
            </p:cNvSpPr>
            <p:nvPr/>
          </p:nvSpPr>
          <p:spPr bwMode="hidden">
            <a:xfrm>
              <a:off x="2678" y="1109"/>
              <a:ext cx="106" cy="44"/>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ru-RU"/>
            </a:p>
          </p:txBody>
        </p:sp>
        <p:sp>
          <p:nvSpPr>
            <p:cNvPr id="110721" name="Oval 129"/>
            <p:cNvSpPr>
              <a:spLocks noChangeArrowheads="1"/>
            </p:cNvSpPr>
            <p:nvPr/>
          </p:nvSpPr>
          <p:spPr bwMode="hidden">
            <a:xfrm>
              <a:off x="2859" y="1045"/>
              <a:ext cx="106"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ru-RU"/>
            </a:p>
          </p:txBody>
        </p:sp>
        <p:sp>
          <p:nvSpPr>
            <p:cNvPr id="110722" name="Oval 130"/>
            <p:cNvSpPr>
              <a:spLocks noChangeArrowheads="1"/>
            </p:cNvSpPr>
            <p:nvPr/>
          </p:nvSpPr>
          <p:spPr bwMode="hidden">
            <a:xfrm>
              <a:off x="1942" y="104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23" name="Oval 131"/>
            <p:cNvSpPr>
              <a:spLocks noChangeArrowheads="1"/>
            </p:cNvSpPr>
            <p:nvPr/>
          </p:nvSpPr>
          <p:spPr bwMode="hidden">
            <a:xfrm>
              <a:off x="1088" y="1277"/>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24" name="Oval 132"/>
            <p:cNvSpPr>
              <a:spLocks noChangeArrowheads="1"/>
            </p:cNvSpPr>
            <p:nvPr/>
          </p:nvSpPr>
          <p:spPr bwMode="hidden">
            <a:xfrm>
              <a:off x="827" y="13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25" name="Oval 133"/>
            <p:cNvSpPr>
              <a:spLocks noChangeArrowheads="1"/>
            </p:cNvSpPr>
            <p:nvPr/>
          </p:nvSpPr>
          <p:spPr bwMode="hidden">
            <a:xfrm>
              <a:off x="537" y="1428"/>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26" name="Oval 134"/>
            <p:cNvSpPr>
              <a:spLocks noChangeArrowheads="1"/>
            </p:cNvSpPr>
            <p:nvPr/>
          </p:nvSpPr>
          <p:spPr bwMode="hidden">
            <a:xfrm>
              <a:off x="635" y="106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27" name="Oval 135"/>
            <p:cNvSpPr>
              <a:spLocks noChangeArrowheads="1"/>
            </p:cNvSpPr>
            <p:nvPr/>
          </p:nvSpPr>
          <p:spPr bwMode="hidden">
            <a:xfrm>
              <a:off x="1540" y="10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28" name="Oval 136"/>
            <p:cNvSpPr>
              <a:spLocks noChangeArrowheads="1"/>
            </p:cNvSpPr>
            <p:nvPr/>
          </p:nvSpPr>
          <p:spPr bwMode="hidden">
            <a:xfrm>
              <a:off x="1120" y="1063"/>
              <a:ext cx="10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29" name="Oval 137"/>
            <p:cNvSpPr>
              <a:spLocks noChangeArrowheads="1"/>
            </p:cNvSpPr>
            <p:nvPr/>
          </p:nvSpPr>
          <p:spPr bwMode="hidden">
            <a:xfrm>
              <a:off x="4131" y="1284"/>
              <a:ext cx="111" cy="4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110730" name="Oval 138"/>
            <p:cNvSpPr>
              <a:spLocks noChangeArrowheads="1"/>
            </p:cNvSpPr>
            <p:nvPr/>
          </p:nvSpPr>
          <p:spPr bwMode="hidden">
            <a:xfrm>
              <a:off x="3477" y="1163"/>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110731" name="Oval 139"/>
            <p:cNvSpPr>
              <a:spLocks noChangeArrowheads="1"/>
            </p:cNvSpPr>
            <p:nvPr/>
          </p:nvSpPr>
          <p:spPr bwMode="hidden">
            <a:xfrm>
              <a:off x="3315" y="1229"/>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110732" name="Oval 140"/>
            <p:cNvSpPr>
              <a:spLocks noChangeArrowheads="1"/>
            </p:cNvSpPr>
            <p:nvPr/>
          </p:nvSpPr>
          <p:spPr bwMode="hidden">
            <a:xfrm>
              <a:off x="3174" y="1112"/>
              <a:ext cx="112"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110733" name="Oval 141"/>
            <p:cNvSpPr>
              <a:spLocks noChangeArrowheads="1"/>
            </p:cNvSpPr>
            <p:nvPr/>
          </p:nvSpPr>
          <p:spPr bwMode="hidden">
            <a:xfrm>
              <a:off x="2396" y="1051"/>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ru-RU"/>
            </a:p>
          </p:txBody>
        </p:sp>
        <p:sp>
          <p:nvSpPr>
            <p:cNvPr id="110734" name="Oval 142"/>
            <p:cNvSpPr>
              <a:spLocks noChangeArrowheads="1"/>
            </p:cNvSpPr>
            <p:nvPr/>
          </p:nvSpPr>
          <p:spPr bwMode="hidden">
            <a:xfrm>
              <a:off x="2769" y="1446"/>
              <a:ext cx="111" cy="44"/>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110735" name="Oval 143"/>
            <p:cNvSpPr>
              <a:spLocks noChangeArrowheads="1"/>
            </p:cNvSpPr>
            <p:nvPr/>
          </p:nvSpPr>
          <p:spPr bwMode="hidden">
            <a:xfrm>
              <a:off x="2656" y="1294"/>
              <a:ext cx="112" cy="45"/>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ru-RU"/>
            </a:p>
          </p:txBody>
        </p:sp>
        <p:sp>
          <p:nvSpPr>
            <p:cNvPr id="110736" name="Oval 144"/>
            <p:cNvSpPr>
              <a:spLocks noChangeArrowheads="1"/>
            </p:cNvSpPr>
            <p:nvPr/>
          </p:nvSpPr>
          <p:spPr bwMode="hidden">
            <a:xfrm>
              <a:off x="2501" y="1159"/>
              <a:ext cx="111"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ru-RU"/>
            </a:p>
          </p:txBody>
        </p:sp>
        <p:sp>
          <p:nvSpPr>
            <p:cNvPr id="110737" name="Oval 145"/>
            <p:cNvSpPr>
              <a:spLocks noChangeArrowheads="1"/>
            </p:cNvSpPr>
            <p:nvPr/>
          </p:nvSpPr>
          <p:spPr bwMode="hidden">
            <a:xfrm>
              <a:off x="2222" y="1101"/>
              <a:ext cx="112" cy="44"/>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ru-RU"/>
            </a:p>
          </p:txBody>
        </p:sp>
        <p:sp>
          <p:nvSpPr>
            <p:cNvPr id="110738" name="Oval 146"/>
            <p:cNvSpPr>
              <a:spLocks noChangeArrowheads="1"/>
            </p:cNvSpPr>
            <p:nvPr/>
          </p:nvSpPr>
          <p:spPr bwMode="hidden">
            <a:xfrm>
              <a:off x="2029" y="1162"/>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ru-RU"/>
            </a:p>
          </p:txBody>
        </p:sp>
        <p:sp>
          <p:nvSpPr>
            <p:cNvPr id="110739" name="Oval 147"/>
            <p:cNvSpPr>
              <a:spLocks noChangeArrowheads="1"/>
            </p:cNvSpPr>
            <p:nvPr/>
          </p:nvSpPr>
          <p:spPr bwMode="hidden">
            <a:xfrm>
              <a:off x="1875" y="1356"/>
              <a:ext cx="112"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ru-RU"/>
            </a:p>
          </p:txBody>
        </p:sp>
        <p:sp>
          <p:nvSpPr>
            <p:cNvPr id="110740" name="Oval 148"/>
            <p:cNvSpPr>
              <a:spLocks noChangeArrowheads="1"/>
            </p:cNvSpPr>
            <p:nvPr/>
          </p:nvSpPr>
          <p:spPr bwMode="hidden">
            <a:xfrm>
              <a:off x="1809" y="1223"/>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ru-RU"/>
            </a:p>
          </p:txBody>
        </p:sp>
        <p:sp>
          <p:nvSpPr>
            <p:cNvPr id="110741" name="Oval 149"/>
            <p:cNvSpPr>
              <a:spLocks noChangeArrowheads="1"/>
            </p:cNvSpPr>
            <p:nvPr/>
          </p:nvSpPr>
          <p:spPr bwMode="hidden">
            <a:xfrm>
              <a:off x="1738" y="1098"/>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42" name="Oval 150"/>
            <p:cNvSpPr>
              <a:spLocks noChangeArrowheads="1"/>
            </p:cNvSpPr>
            <p:nvPr/>
          </p:nvSpPr>
          <p:spPr bwMode="hidden">
            <a:xfrm>
              <a:off x="1583" y="1289"/>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ru-RU"/>
            </a:p>
          </p:txBody>
        </p:sp>
        <p:sp>
          <p:nvSpPr>
            <p:cNvPr id="110743" name="Oval 151"/>
            <p:cNvSpPr>
              <a:spLocks noChangeArrowheads="1"/>
            </p:cNvSpPr>
            <p:nvPr/>
          </p:nvSpPr>
          <p:spPr bwMode="hidden">
            <a:xfrm>
              <a:off x="1379" y="1343"/>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ru-RU"/>
            </a:p>
          </p:txBody>
        </p:sp>
        <p:sp>
          <p:nvSpPr>
            <p:cNvPr id="110744" name="Oval 152"/>
            <p:cNvSpPr>
              <a:spLocks noChangeArrowheads="1"/>
            </p:cNvSpPr>
            <p:nvPr/>
          </p:nvSpPr>
          <p:spPr bwMode="hidden">
            <a:xfrm>
              <a:off x="1529" y="1156"/>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45" name="Oval 153"/>
            <p:cNvSpPr>
              <a:spLocks noChangeArrowheads="1"/>
            </p:cNvSpPr>
            <p:nvPr/>
          </p:nvSpPr>
          <p:spPr bwMode="hidden">
            <a:xfrm>
              <a:off x="1294" y="1222"/>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46" name="Oval 154"/>
            <p:cNvSpPr>
              <a:spLocks noChangeArrowheads="1"/>
            </p:cNvSpPr>
            <p:nvPr/>
          </p:nvSpPr>
          <p:spPr bwMode="hidden">
            <a:xfrm>
              <a:off x="1314" y="1112"/>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47" name="Oval 155"/>
            <p:cNvSpPr>
              <a:spLocks noChangeArrowheads="1"/>
            </p:cNvSpPr>
            <p:nvPr/>
          </p:nvSpPr>
          <p:spPr bwMode="hidden">
            <a:xfrm>
              <a:off x="1082" y="116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48" name="Oval 156"/>
            <p:cNvSpPr>
              <a:spLocks noChangeArrowheads="1"/>
            </p:cNvSpPr>
            <p:nvPr/>
          </p:nvSpPr>
          <p:spPr bwMode="hidden">
            <a:xfrm>
              <a:off x="877" y="1121"/>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49" name="Oval 157"/>
            <p:cNvSpPr>
              <a:spLocks noChangeArrowheads="1"/>
            </p:cNvSpPr>
            <p:nvPr/>
          </p:nvSpPr>
          <p:spPr bwMode="hidden">
            <a:xfrm>
              <a:off x="875" y="121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50" name="Oval 158"/>
            <p:cNvSpPr>
              <a:spLocks noChangeArrowheads="1"/>
            </p:cNvSpPr>
            <p:nvPr/>
          </p:nvSpPr>
          <p:spPr bwMode="hidden">
            <a:xfrm>
              <a:off x="680" y="117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51" name="Oval 159"/>
            <p:cNvSpPr>
              <a:spLocks noChangeArrowheads="1"/>
            </p:cNvSpPr>
            <p:nvPr/>
          </p:nvSpPr>
          <p:spPr bwMode="hidden">
            <a:xfrm>
              <a:off x="411" y="123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52" name="Oval 160"/>
            <p:cNvSpPr>
              <a:spLocks noChangeArrowheads="1"/>
            </p:cNvSpPr>
            <p:nvPr/>
          </p:nvSpPr>
          <p:spPr bwMode="hidden">
            <a:xfrm>
              <a:off x="434" y="110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53" name="Oval 161"/>
            <p:cNvSpPr>
              <a:spLocks noChangeArrowheads="1"/>
            </p:cNvSpPr>
            <p:nvPr/>
          </p:nvSpPr>
          <p:spPr bwMode="hidden">
            <a:xfrm>
              <a:off x="119" y="131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54" name="Oval 162"/>
            <p:cNvSpPr>
              <a:spLocks noChangeArrowheads="1"/>
            </p:cNvSpPr>
            <p:nvPr/>
          </p:nvSpPr>
          <p:spPr bwMode="hidden">
            <a:xfrm>
              <a:off x="858" y="1001"/>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55" name="Oval 163"/>
            <p:cNvSpPr>
              <a:spLocks noChangeArrowheads="1"/>
            </p:cNvSpPr>
            <p:nvPr/>
          </p:nvSpPr>
          <p:spPr bwMode="hidden">
            <a:xfrm>
              <a:off x="1341" y="1013"/>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56" name="Oval 164"/>
            <p:cNvSpPr>
              <a:spLocks noChangeArrowheads="1"/>
            </p:cNvSpPr>
            <p:nvPr/>
          </p:nvSpPr>
          <p:spPr bwMode="hidden">
            <a:xfrm>
              <a:off x="1739" y="1008"/>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57" name="Oval 165"/>
            <p:cNvSpPr>
              <a:spLocks noChangeArrowheads="1"/>
            </p:cNvSpPr>
            <p:nvPr/>
          </p:nvSpPr>
          <p:spPr bwMode="hidden">
            <a:xfrm>
              <a:off x="2116" y="1001"/>
              <a:ext cx="100"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58" name="Oval 166"/>
            <p:cNvSpPr>
              <a:spLocks noChangeArrowheads="1"/>
            </p:cNvSpPr>
            <p:nvPr/>
          </p:nvSpPr>
          <p:spPr bwMode="hidden">
            <a:xfrm>
              <a:off x="2320" y="941"/>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59" name="Oval 167"/>
            <p:cNvSpPr>
              <a:spLocks noChangeArrowheads="1"/>
            </p:cNvSpPr>
            <p:nvPr/>
          </p:nvSpPr>
          <p:spPr bwMode="hidden">
            <a:xfrm>
              <a:off x="2601" y="995"/>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60" name="Oval 168"/>
            <p:cNvSpPr>
              <a:spLocks noChangeArrowheads="1"/>
            </p:cNvSpPr>
            <p:nvPr/>
          </p:nvSpPr>
          <p:spPr bwMode="hidden">
            <a:xfrm>
              <a:off x="1667" y="1420"/>
              <a:ext cx="106"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ru-RU"/>
            </a:p>
          </p:txBody>
        </p:sp>
        <p:sp>
          <p:nvSpPr>
            <p:cNvPr id="110761" name="Oval 169"/>
            <p:cNvSpPr>
              <a:spLocks noChangeArrowheads="1"/>
            </p:cNvSpPr>
            <p:nvPr/>
          </p:nvSpPr>
          <p:spPr bwMode="hidden">
            <a:xfrm>
              <a:off x="2557" y="1516"/>
              <a:ext cx="123"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ru-RU"/>
            </a:p>
          </p:txBody>
        </p:sp>
        <p:sp>
          <p:nvSpPr>
            <p:cNvPr id="110762" name="Oval 170"/>
            <p:cNvSpPr>
              <a:spLocks noChangeArrowheads="1"/>
            </p:cNvSpPr>
            <p:nvPr/>
          </p:nvSpPr>
          <p:spPr bwMode="hidden">
            <a:xfrm>
              <a:off x="3619" y="1287"/>
              <a:ext cx="112"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ru-RU"/>
            </a:p>
          </p:txBody>
        </p:sp>
        <p:sp>
          <p:nvSpPr>
            <p:cNvPr id="110763" name="Oval 171"/>
            <p:cNvSpPr>
              <a:spLocks noChangeArrowheads="1"/>
            </p:cNvSpPr>
            <p:nvPr/>
          </p:nvSpPr>
          <p:spPr bwMode="hidden">
            <a:xfrm>
              <a:off x="3791" y="1212"/>
              <a:ext cx="111"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ru-RU"/>
            </a:p>
          </p:txBody>
        </p:sp>
        <p:sp>
          <p:nvSpPr>
            <p:cNvPr id="110764" name="Oval 172"/>
            <p:cNvSpPr>
              <a:spLocks noChangeArrowheads="1"/>
            </p:cNvSpPr>
            <p:nvPr/>
          </p:nvSpPr>
          <p:spPr bwMode="hidden">
            <a:xfrm>
              <a:off x="213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65" name="Oval 173"/>
            <p:cNvSpPr>
              <a:spLocks noChangeArrowheads="1"/>
            </p:cNvSpPr>
            <p:nvPr/>
          </p:nvSpPr>
          <p:spPr bwMode="hidden">
            <a:xfrm>
              <a:off x="126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66" name="Oval 174"/>
            <p:cNvSpPr>
              <a:spLocks noChangeArrowheads="1"/>
            </p:cNvSpPr>
            <p:nvPr/>
          </p:nvSpPr>
          <p:spPr bwMode="hidden">
            <a:xfrm>
              <a:off x="1471" y="869"/>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67" name="Oval 175"/>
            <p:cNvSpPr>
              <a:spLocks noChangeArrowheads="1"/>
            </p:cNvSpPr>
            <p:nvPr/>
          </p:nvSpPr>
          <p:spPr bwMode="hidden">
            <a:xfrm>
              <a:off x="1650" y="824"/>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68" name="Oval 176"/>
            <p:cNvSpPr>
              <a:spLocks noChangeArrowheads="1"/>
            </p:cNvSpPr>
            <p:nvPr/>
          </p:nvSpPr>
          <p:spPr bwMode="hidden">
            <a:xfrm>
              <a:off x="1918" y="869"/>
              <a:ext cx="84"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69" name="Oval 177"/>
            <p:cNvSpPr>
              <a:spLocks noChangeArrowheads="1"/>
            </p:cNvSpPr>
            <p:nvPr/>
          </p:nvSpPr>
          <p:spPr bwMode="hidden">
            <a:xfrm>
              <a:off x="1720" y="923"/>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70" name="Oval 178"/>
            <p:cNvSpPr>
              <a:spLocks noChangeArrowheads="1"/>
            </p:cNvSpPr>
            <p:nvPr/>
          </p:nvSpPr>
          <p:spPr bwMode="hidden">
            <a:xfrm>
              <a:off x="1913" y="957"/>
              <a:ext cx="9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71" name="Oval 179"/>
            <p:cNvSpPr>
              <a:spLocks noChangeArrowheads="1"/>
            </p:cNvSpPr>
            <p:nvPr/>
          </p:nvSpPr>
          <p:spPr bwMode="hidden">
            <a:xfrm>
              <a:off x="1541" y="962"/>
              <a:ext cx="89"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72" name="Oval 180"/>
            <p:cNvSpPr>
              <a:spLocks noChangeArrowheads="1"/>
            </p:cNvSpPr>
            <p:nvPr/>
          </p:nvSpPr>
          <p:spPr bwMode="hidden">
            <a:xfrm>
              <a:off x="1076" y="953"/>
              <a:ext cx="10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773" name="Oval 181"/>
            <p:cNvSpPr>
              <a:spLocks noChangeArrowheads="1"/>
            </p:cNvSpPr>
            <p:nvPr/>
          </p:nvSpPr>
          <p:spPr bwMode="hidden">
            <a:xfrm>
              <a:off x="1983" y="4027"/>
              <a:ext cx="195" cy="10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ru-RU"/>
            </a:p>
          </p:txBody>
        </p:sp>
        <p:sp>
          <p:nvSpPr>
            <p:cNvPr id="110774" name="Oval 182"/>
            <p:cNvSpPr>
              <a:spLocks noChangeArrowheads="1"/>
            </p:cNvSpPr>
            <p:nvPr/>
          </p:nvSpPr>
          <p:spPr bwMode="hidden">
            <a:xfrm>
              <a:off x="2460" y="3671"/>
              <a:ext cx="196" cy="11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ru-RU"/>
            </a:p>
          </p:txBody>
        </p:sp>
        <p:sp>
          <p:nvSpPr>
            <p:cNvPr id="110775" name="Oval 183"/>
            <p:cNvSpPr>
              <a:spLocks noChangeArrowheads="1"/>
            </p:cNvSpPr>
            <p:nvPr/>
          </p:nvSpPr>
          <p:spPr bwMode="hidden">
            <a:xfrm>
              <a:off x="3238" y="3121"/>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ru-RU"/>
            </a:p>
          </p:txBody>
        </p:sp>
        <p:sp>
          <p:nvSpPr>
            <p:cNvPr id="110776" name="Oval 184"/>
            <p:cNvSpPr>
              <a:spLocks noChangeArrowheads="1"/>
            </p:cNvSpPr>
            <p:nvPr/>
          </p:nvSpPr>
          <p:spPr bwMode="hidden">
            <a:xfrm>
              <a:off x="3550" y="2880"/>
              <a:ext cx="157"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ru-RU"/>
            </a:p>
          </p:txBody>
        </p:sp>
        <p:sp>
          <p:nvSpPr>
            <p:cNvPr id="110777" name="Oval 185"/>
            <p:cNvSpPr>
              <a:spLocks noChangeArrowheads="1"/>
            </p:cNvSpPr>
            <p:nvPr/>
          </p:nvSpPr>
          <p:spPr bwMode="hidden">
            <a:xfrm>
              <a:off x="2892" y="3377"/>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ru-RU"/>
            </a:p>
          </p:txBody>
        </p:sp>
        <p:sp>
          <p:nvSpPr>
            <p:cNvPr id="110778" name="Oval 186"/>
            <p:cNvSpPr>
              <a:spLocks noChangeArrowheads="1"/>
            </p:cNvSpPr>
            <p:nvPr/>
          </p:nvSpPr>
          <p:spPr bwMode="hidden">
            <a:xfrm>
              <a:off x="3869" y="2657"/>
              <a:ext cx="151" cy="84"/>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ru-RU"/>
            </a:p>
          </p:txBody>
        </p:sp>
        <p:sp>
          <p:nvSpPr>
            <p:cNvPr id="110779" name="Oval 187"/>
            <p:cNvSpPr>
              <a:spLocks noChangeArrowheads="1"/>
            </p:cNvSpPr>
            <p:nvPr/>
          </p:nvSpPr>
          <p:spPr bwMode="hidden">
            <a:xfrm>
              <a:off x="4090" y="2475"/>
              <a:ext cx="156"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ru-RU"/>
            </a:p>
          </p:txBody>
        </p:sp>
        <p:sp>
          <p:nvSpPr>
            <p:cNvPr id="110780" name="Oval 188"/>
            <p:cNvSpPr>
              <a:spLocks noChangeArrowheads="1"/>
            </p:cNvSpPr>
            <p:nvPr/>
          </p:nvSpPr>
          <p:spPr bwMode="hidden">
            <a:xfrm>
              <a:off x="4327" y="2314"/>
              <a:ext cx="134" cy="7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ru-RU"/>
            </a:p>
          </p:txBody>
        </p:sp>
        <p:sp>
          <p:nvSpPr>
            <p:cNvPr id="110781" name="Oval 189"/>
            <p:cNvSpPr>
              <a:spLocks noChangeArrowheads="1"/>
            </p:cNvSpPr>
            <p:nvPr/>
          </p:nvSpPr>
          <p:spPr bwMode="hidden">
            <a:xfrm>
              <a:off x="4712" y="2022"/>
              <a:ext cx="134" cy="73"/>
            </a:xfrm>
            <a:prstGeom prst="ellipse">
              <a:avLst/>
            </a:prstGeom>
            <a:gradFill rotWithShape="0">
              <a:gsLst>
                <a:gs pos="0">
                  <a:schemeClr val="bg2"/>
                </a:gs>
                <a:gs pos="100000">
                  <a:schemeClr val="bg2">
                    <a:gamma/>
                    <a:shade val="54510"/>
                    <a:invGamma/>
                  </a:schemeClr>
                </a:gs>
              </a:gsLst>
              <a:lin ang="2700000" scaled="1"/>
            </a:gradFill>
            <a:ln w="9525">
              <a:noFill/>
              <a:round/>
              <a:headEnd/>
              <a:tailEnd/>
            </a:ln>
            <a:effectLst/>
          </p:spPr>
          <p:txBody>
            <a:bodyPr/>
            <a:lstStyle/>
            <a:p>
              <a:pPr>
                <a:defRPr/>
              </a:pPr>
              <a:endParaRPr lang="ru-RU"/>
            </a:p>
          </p:txBody>
        </p:sp>
        <p:sp>
          <p:nvSpPr>
            <p:cNvPr id="110782" name="Oval 190"/>
            <p:cNvSpPr>
              <a:spLocks noChangeArrowheads="1"/>
            </p:cNvSpPr>
            <p:nvPr/>
          </p:nvSpPr>
          <p:spPr bwMode="hidden">
            <a:xfrm>
              <a:off x="4533" y="2162"/>
              <a:ext cx="13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ru-RU"/>
            </a:p>
          </p:txBody>
        </p:sp>
        <p:sp>
          <p:nvSpPr>
            <p:cNvPr id="110783" name="Oval 191"/>
            <p:cNvSpPr>
              <a:spLocks noChangeArrowheads="1"/>
            </p:cNvSpPr>
            <p:nvPr/>
          </p:nvSpPr>
          <p:spPr bwMode="hidden">
            <a:xfrm>
              <a:off x="4863" y="1920"/>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ru-RU"/>
            </a:p>
          </p:txBody>
        </p:sp>
        <p:sp>
          <p:nvSpPr>
            <p:cNvPr id="110784" name="Oval 192"/>
            <p:cNvSpPr>
              <a:spLocks noChangeArrowheads="1"/>
            </p:cNvSpPr>
            <p:nvPr/>
          </p:nvSpPr>
          <p:spPr bwMode="hidden">
            <a:xfrm>
              <a:off x="5009" y="1807"/>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ru-RU"/>
            </a:p>
          </p:txBody>
        </p:sp>
        <p:sp>
          <p:nvSpPr>
            <p:cNvPr id="110785" name="Oval 193"/>
            <p:cNvSpPr>
              <a:spLocks noChangeArrowheads="1"/>
            </p:cNvSpPr>
            <p:nvPr/>
          </p:nvSpPr>
          <p:spPr bwMode="hidden">
            <a:xfrm>
              <a:off x="5161" y="1702"/>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ru-RU"/>
            </a:p>
          </p:txBody>
        </p:sp>
        <p:sp>
          <p:nvSpPr>
            <p:cNvPr id="110786" name="Oval 194"/>
            <p:cNvSpPr>
              <a:spLocks noChangeArrowheads="1"/>
            </p:cNvSpPr>
            <p:nvPr/>
          </p:nvSpPr>
          <p:spPr bwMode="hidden">
            <a:xfrm>
              <a:off x="5277" y="1614"/>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ru-RU"/>
            </a:p>
          </p:txBody>
        </p:sp>
        <p:sp>
          <p:nvSpPr>
            <p:cNvPr id="110787" name="Oval 195"/>
            <p:cNvSpPr>
              <a:spLocks noChangeArrowheads="1"/>
            </p:cNvSpPr>
            <p:nvPr/>
          </p:nvSpPr>
          <p:spPr bwMode="hidden">
            <a:xfrm>
              <a:off x="5398" y="1521"/>
              <a:ext cx="123"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ru-RU"/>
            </a:p>
          </p:txBody>
        </p:sp>
        <p:sp>
          <p:nvSpPr>
            <p:cNvPr id="110788" name="Oval 196"/>
            <p:cNvSpPr>
              <a:spLocks noChangeArrowheads="1"/>
            </p:cNvSpPr>
            <p:nvPr/>
          </p:nvSpPr>
          <p:spPr bwMode="hidden">
            <a:xfrm>
              <a:off x="3255" y="4071"/>
              <a:ext cx="196" cy="106"/>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ru-RU"/>
            </a:p>
          </p:txBody>
        </p:sp>
        <p:sp>
          <p:nvSpPr>
            <p:cNvPr id="110789" name="Oval 197"/>
            <p:cNvSpPr>
              <a:spLocks noChangeArrowheads="1"/>
            </p:cNvSpPr>
            <p:nvPr/>
          </p:nvSpPr>
          <p:spPr bwMode="hidden">
            <a:xfrm>
              <a:off x="3651" y="3693"/>
              <a:ext cx="196" cy="111"/>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ru-RU"/>
            </a:p>
          </p:txBody>
        </p:sp>
        <p:sp>
          <p:nvSpPr>
            <p:cNvPr id="110790" name="Oval 198"/>
            <p:cNvSpPr>
              <a:spLocks noChangeArrowheads="1"/>
            </p:cNvSpPr>
            <p:nvPr/>
          </p:nvSpPr>
          <p:spPr bwMode="hidden">
            <a:xfrm>
              <a:off x="4773" y="3705"/>
              <a:ext cx="201" cy="106"/>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ru-RU"/>
            </a:p>
          </p:txBody>
        </p:sp>
        <p:sp>
          <p:nvSpPr>
            <p:cNvPr id="110791" name="Oval 199"/>
            <p:cNvSpPr>
              <a:spLocks noChangeArrowheads="1"/>
            </p:cNvSpPr>
            <p:nvPr/>
          </p:nvSpPr>
          <p:spPr bwMode="hidden">
            <a:xfrm>
              <a:off x="4491" y="4049"/>
              <a:ext cx="196" cy="105"/>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ru-RU"/>
            </a:p>
          </p:txBody>
        </p:sp>
        <p:sp>
          <p:nvSpPr>
            <p:cNvPr id="110792" name="Oval 200"/>
            <p:cNvSpPr>
              <a:spLocks noChangeArrowheads="1"/>
            </p:cNvSpPr>
            <p:nvPr/>
          </p:nvSpPr>
          <p:spPr bwMode="hidden">
            <a:xfrm>
              <a:off x="3989" y="3396"/>
              <a:ext cx="168" cy="96"/>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ru-RU"/>
            </a:p>
          </p:txBody>
        </p:sp>
        <p:sp>
          <p:nvSpPr>
            <p:cNvPr id="110793" name="Oval 201"/>
            <p:cNvSpPr>
              <a:spLocks noChangeArrowheads="1"/>
            </p:cNvSpPr>
            <p:nvPr/>
          </p:nvSpPr>
          <p:spPr bwMode="hidden">
            <a:xfrm>
              <a:off x="4263" y="3141"/>
              <a:ext cx="167" cy="95"/>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ru-RU"/>
            </a:p>
          </p:txBody>
        </p:sp>
        <p:sp>
          <p:nvSpPr>
            <p:cNvPr id="110794" name="Oval 202"/>
            <p:cNvSpPr>
              <a:spLocks noChangeArrowheads="1"/>
            </p:cNvSpPr>
            <p:nvPr/>
          </p:nvSpPr>
          <p:spPr bwMode="hidden">
            <a:xfrm>
              <a:off x="5044" y="3418"/>
              <a:ext cx="167" cy="95"/>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ru-RU"/>
            </a:p>
          </p:txBody>
        </p:sp>
        <p:sp>
          <p:nvSpPr>
            <p:cNvPr id="110795" name="Oval 203"/>
            <p:cNvSpPr>
              <a:spLocks noChangeArrowheads="1"/>
            </p:cNvSpPr>
            <p:nvPr/>
          </p:nvSpPr>
          <p:spPr bwMode="hidden">
            <a:xfrm>
              <a:off x="4553" y="2873"/>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ru-RU"/>
            </a:p>
          </p:txBody>
        </p:sp>
        <p:sp>
          <p:nvSpPr>
            <p:cNvPr id="110796" name="Oval 204"/>
            <p:cNvSpPr>
              <a:spLocks noChangeArrowheads="1"/>
            </p:cNvSpPr>
            <p:nvPr/>
          </p:nvSpPr>
          <p:spPr bwMode="hidden">
            <a:xfrm>
              <a:off x="5293" y="3116"/>
              <a:ext cx="168" cy="95"/>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ru-RU"/>
            </a:p>
          </p:txBody>
        </p:sp>
        <p:sp>
          <p:nvSpPr>
            <p:cNvPr id="110797" name="Oval 205"/>
            <p:cNvSpPr>
              <a:spLocks noChangeArrowheads="1"/>
            </p:cNvSpPr>
            <p:nvPr/>
          </p:nvSpPr>
          <p:spPr bwMode="hidden">
            <a:xfrm>
              <a:off x="5497" y="2879"/>
              <a:ext cx="156" cy="89"/>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ru-RU"/>
            </a:p>
          </p:txBody>
        </p:sp>
        <p:sp>
          <p:nvSpPr>
            <p:cNvPr id="110798" name="Oval 206"/>
            <p:cNvSpPr>
              <a:spLocks noChangeArrowheads="1"/>
            </p:cNvSpPr>
            <p:nvPr/>
          </p:nvSpPr>
          <p:spPr bwMode="hidden">
            <a:xfrm>
              <a:off x="4772" y="2673"/>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ru-RU"/>
            </a:p>
          </p:txBody>
        </p:sp>
        <p:sp>
          <p:nvSpPr>
            <p:cNvPr id="110799" name="Oval 207"/>
            <p:cNvSpPr>
              <a:spLocks noChangeArrowheads="1"/>
            </p:cNvSpPr>
            <p:nvPr/>
          </p:nvSpPr>
          <p:spPr bwMode="hidden">
            <a:xfrm>
              <a:off x="4966" y="2488"/>
              <a:ext cx="156" cy="84"/>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ru-RU"/>
            </a:p>
          </p:txBody>
        </p:sp>
        <p:sp>
          <p:nvSpPr>
            <p:cNvPr id="110800" name="Oval 208"/>
            <p:cNvSpPr>
              <a:spLocks noChangeArrowheads="1"/>
            </p:cNvSpPr>
            <p:nvPr/>
          </p:nvSpPr>
          <p:spPr bwMode="hidden">
            <a:xfrm>
              <a:off x="5444" y="2052"/>
              <a:ext cx="134" cy="7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ru-RU"/>
            </a:p>
          </p:txBody>
        </p:sp>
        <p:sp>
          <p:nvSpPr>
            <p:cNvPr id="110801" name="Oval 209"/>
            <p:cNvSpPr>
              <a:spLocks noChangeArrowheads="1"/>
            </p:cNvSpPr>
            <p:nvPr/>
          </p:nvSpPr>
          <p:spPr bwMode="hidden">
            <a:xfrm>
              <a:off x="5161" y="2314"/>
              <a:ext cx="140" cy="7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ru-RU"/>
            </a:p>
          </p:txBody>
        </p:sp>
        <p:sp>
          <p:nvSpPr>
            <p:cNvPr id="110802" name="Oval 210"/>
            <p:cNvSpPr>
              <a:spLocks noChangeArrowheads="1"/>
            </p:cNvSpPr>
            <p:nvPr/>
          </p:nvSpPr>
          <p:spPr bwMode="hidden">
            <a:xfrm>
              <a:off x="5318" y="2176"/>
              <a:ext cx="134" cy="61"/>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ru-RU"/>
            </a:p>
          </p:txBody>
        </p:sp>
        <p:sp>
          <p:nvSpPr>
            <p:cNvPr id="110803" name="Oval 211"/>
            <p:cNvSpPr>
              <a:spLocks noChangeArrowheads="1"/>
            </p:cNvSpPr>
            <p:nvPr/>
          </p:nvSpPr>
          <p:spPr bwMode="hidden">
            <a:xfrm>
              <a:off x="5581" y="1933"/>
              <a:ext cx="128" cy="61"/>
            </a:xfrm>
            <a:prstGeom prst="ellipse">
              <a:avLst/>
            </a:prstGeom>
            <a:gradFill rotWithShape="0">
              <a:gsLst>
                <a:gs pos="0">
                  <a:schemeClr val="accent2"/>
                </a:gs>
                <a:gs pos="100000">
                  <a:schemeClr val="accent2">
                    <a:gamma/>
                    <a:shade val="57647"/>
                    <a:invGamma/>
                  </a:schemeClr>
                </a:gs>
              </a:gsLst>
              <a:lin ang="2700000" scaled="1"/>
            </a:gradFill>
            <a:ln w="9525">
              <a:noFill/>
              <a:round/>
              <a:headEnd/>
              <a:tailEnd/>
            </a:ln>
            <a:effectLst/>
          </p:spPr>
          <p:txBody>
            <a:bodyPr/>
            <a:lstStyle/>
            <a:p>
              <a:pPr>
                <a:defRPr/>
              </a:pPr>
              <a:endParaRPr lang="ru-RU"/>
            </a:p>
          </p:txBody>
        </p:sp>
        <p:sp>
          <p:nvSpPr>
            <p:cNvPr id="110804" name="Oval 212"/>
            <p:cNvSpPr>
              <a:spLocks noChangeArrowheads="1"/>
            </p:cNvSpPr>
            <p:nvPr/>
          </p:nvSpPr>
          <p:spPr bwMode="hidden">
            <a:xfrm>
              <a:off x="5689" y="1811"/>
              <a:ext cx="128" cy="61"/>
            </a:xfrm>
            <a:prstGeom prst="ellipse">
              <a:avLst/>
            </a:prstGeom>
            <a:gradFill rotWithShape="0">
              <a:gsLst>
                <a:gs pos="0">
                  <a:schemeClr val="accent2"/>
                </a:gs>
                <a:gs pos="100000">
                  <a:schemeClr val="accent2">
                    <a:gamma/>
                    <a:shade val="57647"/>
                    <a:invGamma/>
                  </a:schemeClr>
                </a:gs>
              </a:gsLst>
              <a:lin ang="2700000" scaled="1"/>
            </a:gradFill>
            <a:ln w="9525">
              <a:noFill/>
              <a:round/>
              <a:headEnd/>
              <a:tailEnd/>
            </a:ln>
            <a:effectLst/>
          </p:spPr>
          <p:txBody>
            <a:bodyPr/>
            <a:lstStyle/>
            <a:p>
              <a:pPr>
                <a:defRPr/>
              </a:pPr>
              <a:endParaRPr lang="ru-RU"/>
            </a:p>
          </p:txBody>
        </p:sp>
        <p:sp>
          <p:nvSpPr>
            <p:cNvPr id="110805" name="Oval 213"/>
            <p:cNvSpPr>
              <a:spLocks noChangeArrowheads="1"/>
            </p:cNvSpPr>
            <p:nvPr/>
          </p:nvSpPr>
          <p:spPr bwMode="hidden">
            <a:xfrm>
              <a:off x="5663" y="2680"/>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ru-RU"/>
            </a:p>
          </p:txBody>
        </p:sp>
        <p:sp>
          <p:nvSpPr>
            <p:cNvPr id="110806" name="Oval 214"/>
            <p:cNvSpPr>
              <a:spLocks noChangeArrowheads="1"/>
            </p:cNvSpPr>
            <p:nvPr/>
          </p:nvSpPr>
          <p:spPr bwMode="hidden">
            <a:xfrm>
              <a:off x="-65" y="2865"/>
              <a:ext cx="150"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ru-RU"/>
            </a:p>
          </p:txBody>
        </p:sp>
        <p:sp>
          <p:nvSpPr>
            <p:cNvPr id="110807" name="Oval 215"/>
            <p:cNvSpPr>
              <a:spLocks noChangeArrowheads="1"/>
            </p:cNvSpPr>
            <p:nvPr/>
          </p:nvSpPr>
          <p:spPr bwMode="hidden">
            <a:xfrm>
              <a:off x="2" y="2477"/>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ru-RU"/>
            </a:p>
          </p:txBody>
        </p:sp>
        <p:sp>
          <p:nvSpPr>
            <p:cNvPr id="110808" name="Oval 216"/>
            <p:cNvSpPr>
              <a:spLocks noChangeArrowheads="1"/>
            </p:cNvSpPr>
            <p:nvPr/>
          </p:nvSpPr>
          <p:spPr bwMode="hidden">
            <a:xfrm>
              <a:off x="-9" y="1436"/>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ru-RU"/>
            </a:p>
          </p:txBody>
        </p:sp>
        <p:sp>
          <p:nvSpPr>
            <p:cNvPr id="110809" name="Oval 217"/>
            <p:cNvSpPr>
              <a:spLocks noChangeArrowheads="1"/>
            </p:cNvSpPr>
            <p:nvPr/>
          </p:nvSpPr>
          <p:spPr bwMode="hidden">
            <a:xfrm>
              <a:off x="5624" y="4010"/>
              <a:ext cx="201" cy="106"/>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ru-RU"/>
            </a:p>
          </p:txBody>
        </p:sp>
      </p:grpSp>
      <p:sp>
        <p:nvSpPr>
          <p:cNvPr id="110810" name="Rectangle 218"/>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effectLst>
                  <a:outerShdw blurRad="38100" dist="38100" dir="2700000" algn="tl">
                    <a:srgbClr val="000000"/>
                  </a:outerShdw>
                </a:effectLst>
              </a:defRPr>
            </a:lvl1pPr>
          </a:lstStyle>
          <a:p>
            <a:pPr>
              <a:defRPr/>
            </a:pPr>
            <a:fld id="{E182CA43-65C8-415D-9735-F376B5B36DD8}" type="slidenum">
              <a:rPr lang="ru-RU"/>
              <a:pPr>
                <a:defRPr/>
              </a:pPr>
              <a:t>‹#›</a:t>
            </a:fld>
            <a:endParaRPr lang="ru-RU"/>
          </a:p>
        </p:txBody>
      </p:sp>
      <p:sp>
        <p:nvSpPr>
          <p:cNvPr id="110811" name="Rectangle 219"/>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effectLst>
                  <a:outerShdw blurRad="38100" dist="38100" dir="2700000" algn="tl">
                    <a:srgbClr val="000000"/>
                  </a:outerShdw>
                </a:effectLst>
              </a:defRPr>
            </a:lvl1pPr>
          </a:lstStyle>
          <a:p>
            <a:pPr>
              <a:defRPr/>
            </a:pPr>
            <a:endParaRPr lang="ru-RU"/>
          </a:p>
        </p:txBody>
      </p:sp>
      <p:sp>
        <p:nvSpPr>
          <p:cNvPr id="110812" name="Rectangle 220"/>
          <p:cNvSpPr>
            <a:spLocks noGrp="1" noChangeArrowheads="1"/>
          </p:cNvSpPr>
          <p:nvPr>
            <p:ph type="ftr" sz="quarter" idx="3"/>
          </p:nvPr>
        </p:nvSpPr>
        <p:spPr bwMode="auto">
          <a:xfrm>
            <a:off x="31242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smtClean="0">
                <a:effectLst>
                  <a:outerShdw blurRad="38100" dist="38100" dir="2700000" algn="tl">
                    <a:srgbClr val="000000"/>
                  </a:outerShdw>
                </a:effectLst>
              </a:defRPr>
            </a:lvl1pPr>
          </a:lstStyle>
          <a:p>
            <a:pPr>
              <a:defRPr/>
            </a:pPr>
            <a:endParaRPr lang="ru-RU"/>
          </a:p>
        </p:txBody>
      </p:sp>
      <p:sp>
        <p:nvSpPr>
          <p:cNvPr id="110813" name="Rectangle 221"/>
          <p:cNvSpPr>
            <a:spLocks noGrp="1" noChangeArrowheads="1"/>
          </p:cNvSpPr>
          <p:nvPr>
            <p:ph type="body" idx="1"/>
          </p:nvPr>
        </p:nvSpPr>
        <p:spPr bwMode="auto">
          <a:xfrm>
            <a:off x="457200" y="1600200"/>
            <a:ext cx="8229600" cy="4533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10814" name="Rectangle 22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Tree>
  </p:cSld>
  <p:clrMap bg1="dk2" tx1="lt1" bg2="dk1" tx2="lt2" accent1="accent1" accent2="accent2" accent3="accent3" accent4="accent4" accent5="accent5" accent6="accent6" hlink="hlink" folHlink="folHlink"/>
  <p:sldLayoutIdLst>
    <p:sldLayoutId id="2147483756" r:id="rId1"/>
    <p:sldLayoutId id="2147483755" r:id="rId2"/>
    <p:sldLayoutId id="2147483754" r:id="rId3"/>
    <p:sldLayoutId id="2147483753" r:id="rId4"/>
    <p:sldLayoutId id="2147483752" r:id="rId5"/>
    <p:sldLayoutId id="2147483751" r:id="rId6"/>
    <p:sldLayoutId id="2147483750" r:id="rId7"/>
    <p:sldLayoutId id="2147483749" r:id="rId8"/>
    <p:sldLayoutId id="2147483748" r:id="rId9"/>
    <p:sldLayoutId id="2147483747" r:id="rId10"/>
    <p:sldLayoutId id="2147483746" r:id="rId11"/>
    <p:sldLayoutId id="2147483745" r:id="rId12"/>
    <p:sldLayoutId id="2147483744" r:id="rId13"/>
    <p:sldLayoutId id="2147483743" r:id="rId14"/>
    <p:sldLayoutId id="2147483742" r:id="rId15"/>
    <p:sldLayoutId id="2147483741" r:id="rId16"/>
    <p:sldLayoutId id="2147483740" r:id="rId17"/>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Blip>
          <a:blip r:embed="rId19"/>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5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Blip>
          <a:blip r:embed="rId19"/>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5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Blip>
          <a:blip r:embed="rId19"/>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Blip>
          <a:blip r:embed="rId19"/>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Blip>
          <a:blip r:embed="rId19"/>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Blip>
          <a:blip r:embed="rId19"/>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Blip>
          <a:blip r:embed="rId19"/>
        </a:buBlip>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8" Type="http://schemas.openxmlformats.org/officeDocument/2006/relationships/image" Target="../media/image33.jpeg"/><Relationship Id="rId3" Type="http://schemas.openxmlformats.org/officeDocument/2006/relationships/image" Target="../media/image28.jpeg"/><Relationship Id="rId7" Type="http://schemas.openxmlformats.org/officeDocument/2006/relationships/image" Target="../media/image32.jpeg"/><Relationship Id="rId2" Type="http://schemas.openxmlformats.org/officeDocument/2006/relationships/image" Target="../media/image27.jpeg"/><Relationship Id="rId1" Type="http://schemas.openxmlformats.org/officeDocument/2006/relationships/slideLayout" Target="../slideLayouts/slideLayout15.xml"/><Relationship Id="rId6" Type="http://schemas.openxmlformats.org/officeDocument/2006/relationships/image" Target="../media/image31.jpeg"/><Relationship Id="rId5" Type="http://schemas.openxmlformats.org/officeDocument/2006/relationships/image" Target="../media/image30.jpeg"/><Relationship Id="rId4" Type="http://schemas.openxmlformats.org/officeDocument/2006/relationships/image" Target="../media/image29.jpeg"/><Relationship Id="rId9" Type="http://schemas.openxmlformats.org/officeDocument/2006/relationships/image" Target="../media/image34.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6.jpeg"/><Relationship Id="rId2" Type="http://schemas.openxmlformats.org/officeDocument/2006/relationships/image" Target="../media/image35.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http://en.wikipedia.org/wiki/Sport" TargetMode="Externa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5.xml"/><Relationship Id="rId5" Type="http://schemas.openxmlformats.org/officeDocument/2006/relationships/image" Target="../media/image11.jpeg"/><Relationship Id="rId4" Type="http://schemas.openxmlformats.org/officeDocument/2006/relationships/image" Target="../media/image10.jpeg"/></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15.xml"/><Relationship Id="rId5" Type="http://schemas.openxmlformats.org/officeDocument/2006/relationships/image" Target="../media/image15.jpeg"/><Relationship Id="rId4" Type="http://schemas.openxmlformats.org/officeDocument/2006/relationships/image" Target="../media/image14.jpeg"/></Relationships>
</file>

<file path=ppt/slides/_rels/slide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5" name="WordArt 7"/>
          <p:cNvSpPr>
            <a:spLocks noChangeArrowheads="1" noChangeShapeType="1" noTextEdit="1"/>
          </p:cNvSpPr>
          <p:nvPr/>
        </p:nvSpPr>
        <p:spPr bwMode="auto">
          <a:xfrm>
            <a:off x="4427538" y="2205038"/>
            <a:ext cx="4319587" cy="2232025"/>
          </a:xfrm>
          <a:prstGeom prst="rect">
            <a:avLst/>
          </a:prstGeom>
        </p:spPr>
        <p:txBody>
          <a:bodyPr wrap="none" fromWordArt="1">
            <a:prstTxWarp prst="textPlain">
              <a:avLst>
                <a:gd name="adj" fmla="val 50000"/>
              </a:avLst>
            </a:prstTxWarp>
          </a:bodyPr>
          <a:lstStyle/>
          <a:p>
            <a:pPr algn="ctr"/>
            <a:r>
              <a:rPr lang="en-US" sz="8000" kern="10">
                <a:ln w="19050">
                  <a:solidFill>
                    <a:srgbClr val="99CCFF"/>
                  </a:solidFill>
                  <a:round/>
                  <a:headEnd/>
                  <a:tailEnd/>
                </a:ln>
                <a:solidFill>
                  <a:srgbClr val="0066CC"/>
                </a:solidFill>
                <a:effectLst>
                  <a:outerShdw dist="35921" dir="2700000" algn="ctr" rotWithShape="0">
                    <a:srgbClr val="990000"/>
                  </a:outerShdw>
                </a:effectLst>
                <a:latin typeface="Impact"/>
              </a:rPr>
              <a:t>Sport</a:t>
            </a:r>
            <a:endParaRPr lang="ru-RU" sz="8000" kern="10">
              <a:ln w="19050">
                <a:solidFill>
                  <a:srgbClr val="99CCFF"/>
                </a:solidFill>
                <a:round/>
                <a:headEnd/>
                <a:tailEnd/>
              </a:ln>
              <a:solidFill>
                <a:srgbClr val="0066CC"/>
              </a:solidFill>
              <a:effectLst>
                <a:outerShdw dist="35921" dir="2700000" algn="ctr" rotWithShape="0">
                  <a:srgbClr val="990000"/>
                </a:outerShdw>
              </a:effectLst>
              <a:latin typeface="Impact"/>
            </a:endParaRPr>
          </a:p>
        </p:txBody>
      </p:sp>
      <p:pic>
        <p:nvPicPr>
          <p:cNvPr id="3076" name="Picture 9" descr="File:Greek statue discus thrower 2 century aC.jpg"/>
          <p:cNvPicPr>
            <a:picLocks noGrp="1" noChangeAspect="1" noChangeArrowheads="1"/>
          </p:cNvPicPr>
          <p:nvPr>
            <p:ph type="clipArt" sz="half" idx="1"/>
          </p:nvPr>
        </p:nvPicPr>
        <p:blipFill>
          <a:blip r:embed="rId2" cstate="email"/>
          <a:srcRect/>
          <a:stretch>
            <a:fillRect/>
          </a:stretch>
        </p:blipFill>
        <p:spPr>
          <a:xfrm>
            <a:off x="323850" y="333375"/>
            <a:ext cx="3743325" cy="6037263"/>
          </a:xfrm>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pPr eaLnBrk="1" hangingPunct="1"/>
            <a:r>
              <a:rPr lang="en-IE" smtClean="0">
                <a:solidFill>
                  <a:srgbClr val="F40C2D"/>
                </a:solidFill>
              </a:rPr>
              <a:t>Mind sport</a:t>
            </a:r>
            <a:endParaRPr lang="ru-RU" smtClean="0">
              <a:solidFill>
                <a:srgbClr val="F40C2D"/>
              </a:solidFill>
            </a:endParaRPr>
          </a:p>
        </p:txBody>
      </p:sp>
      <p:sp>
        <p:nvSpPr>
          <p:cNvPr id="129028" name="Rectangle 4"/>
          <p:cNvSpPr>
            <a:spLocks noGrp="1" noChangeArrowheads="1"/>
          </p:cNvSpPr>
          <p:nvPr>
            <p:ph type="body" sz="half" idx="1"/>
          </p:nvPr>
        </p:nvSpPr>
        <p:spPr/>
        <p:txBody>
          <a:bodyPr/>
          <a:lstStyle/>
          <a:p>
            <a:pPr eaLnBrk="1" hangingPunct="1"/>
            <a:r>
              <a:rPr lang="en-IE" sz="2800" smtClean="0"/>
              <a:t>Bad habits can ruin your health</a:t>
            </a:r>
            <a:r>
              <a:rPr lang="ru-RU" sz="2800" smtClean="0"/>
              <a:t>.</a:t>
            </a:r>
            <a:r>
              <a:rPr lang="en-US" sz="2800" smtClean="0"/>
              <a:t> They are smoking, drinking alcohol and using druge. These bed habits ruin health and show your weak character.</a:t>
            </a:r>
            <a:r>
              <a:rPr lang="ru-RU" sz="2800" smtClean="0"/>
              <a:t> </a:t>
            </a:r>
          </a:p>
        </p:txBody>
      </p:sp>
      <p:pic>
        <p:nvPicPr>
          <p:cNvPr id="129031" name="Picture 7" descr="Картинка 138 из 18902"/>
          <p:cNvPicPr>
            <a:picLocks noChangeAspect="1" noChangeArrowheads="1"/>
          </p:cNvPicPr>
          <p:nvPr/>
        </p:nvPicPr>
        <p:blipFill>
          <a:blip r:embed="rId2" cstate="email"/>
          <a:srcRect/>
          <a:stretch>
            <a:fillRect/>
          </a:stretch>
        </p:blipFill>
        <p:spPr bwMode="auto">
          <a:xfrm>
            <a:off x="4859338" y="1457325"/>
            <a:ext cx="4002087" cy="54006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129026"/>
                                        </p:tgtEl>
                                        <p:attrNameLst>
                                          <p:attrName>style.visibility</p:attrName>
                                        </p:attrNameLst>
                                      </p:cBhvr>
                                      <p:to>
                                        <p:strVal val="visible"/>
                                      </p:to>
                                    </p:set>
                                    <p:anim calcmode="lin" valueType="num">
                                      <p:cBhvr>
                                        <p:cTn id="7" dur="500" fill="hold"/>
                                        <p:tgtEl>
                                          <p:spTgt spid="129026"/>
                                        </p:tgtEl>
                                        <p:attrNameLst>
                                          <p:attrName>ppt_w</p:attrName>
                                        </p:attrNameLst>
                                      </p:cBhvr>
                                      <p:tavLst>
                                        <p:tav tm="0">
                                          <p:val>
                                            <p:fltVal val="0"/>
                                          </p:val>
                                        </p:tav>
                                        <p:tav tm="100000">
                                          <p:val>
                                            <p:strVal val="#ppt_w"/>
                                          </p:val>
                                        </p:tav>
                                      </p:tavLst>
                                    </p:anim>
                                    <p:anim calcmode="lin" valueType="num">
                                      <p:cBhvr>
                                        <p:cTn id="8" dur="500" fill="hold"/>
                                        <p:tgtEl>
                                          <p:spTgt spid="129026"/>
                                        </p:tgtEl>
                                        <p:attrNameLst>
                                          <p:attrName>ppt_h</p:attrName>
                                        </p:attrNameLst>
                                      </p:cBhvr>
                                      <p:tavLst>
                                        <p:tav tm="0">
                                          <p:val>
                                            <p:fltVal val="0"/>
                                          </p:val>
                                        </p:tav>
                                        <p:tav tm="100000">
                                          <p:val>
                                            <p:strVal val="#ppt_h"/>
                                          </p:val>
                                        </p:tav>
                                      </p:tavLst>
                                    </p:anim>
                                    <p:anim calcmode="lin" valueType="num">
                                      <p:cBhvr>
                                        <p:cTn id="9" dur="500" fill="hold"/>
                                        <p:tgtEl>
                                          <p:spTgt spid="129026"/>
                                        </p:tgtEl>
                                        <p:attrNameLst>
                                          <p:attrName>style.rotation</p:attrName>
                                        </p:attrNameLst>
                                      </p:cBhvr>
                                      <p:tavLst>
                                        <p:tav tm="0">
                                          <p:val>
                                            <p:fltVal val="360"/>
                                          </p:val>
                                        </p:tav>
                                        <p:tav tm="100000">
                                          <p:val>
                                            <p:fltVal val="0"/>
                                          </p:val>
                                        </p:tav>
                                      </p:tavLst>
                                    </p:anim>
                                    <p:animEffect transition="in" filter="fade">
                                      <p:cBhvr>
                                        <p:cTn id="10" dur="500"/>
                                        <p:tgtEl>
                                          <p:spTgt spid="129026"/>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iterate type="lt">
                                    <p:tmPct val="10000"/>
                                  </p:iterate>
                                  <p:childTnLst>
                                    <p:set>
                                      <p:cBhvr>
                                        <p:cTn id="14" dur="1" fill="hold">
                                          <p:stCondLst>
                                            <p:cond delay="0"/>
                                          </p:stCondLst>
                                        </p:cTn>
                                        <p:tgtEl>
                                          <p:spTgt spid="129028">
                                            <p:txEl>
                                              <p:pRg st="0" end="0"/>
                                            </p:txEl>
                                          </p:spTgt>
                                        </p:tgtEl>
                                        <p:attrNameLst>
                                          <p:attrName>style.visibility</p:attrName>
                                        </p:attrNameLst>
                                      </p:cBhvr>
                                      <p:to>
                                        <p:strVal val="visible"/>
                                      </p:to>
                                    </p:set>
                                    <p:anim calcmode="lin" valueType="num">
                                      <p:cBhvr>
                                        <p:cTn id="15" dur="500" fill="hold"/>
                                        <p:tgtEl>
                                          <p:spTgt spid="129028">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129028">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129028">
                                            <p:txEl>
                                              <p:pRg st="0" end="0"/>
                                            </p:txEl>
                                          </p:spTgt>
                                        </p:tgtEl>
                                        <p:attrNameLst>
                                          <p:attrName>style.rotation</p:attrName>
                                        </p:attrNameLst>
                                      </p:cBhvr>
                                      <p:tavLst>
                                        <p:tav tm="0">
                                          <p:val>
                                            <p:fltVal val="360"/>
                                          </p:val>
                                        </p:tav>
                                        <p:tav tm="100000">
                                          <p:val>
                                            <p:fltVal val="0"/>
                                          </p:val>
                                        </p:tav>
                                      </p:tavLst>
                                    </p:anim>
                                    <p:animEffect transition="in" filter="fade">
                                      <p:cBhvr>
                                        <p:cTn id="18" dur="500"/>
                                        <p:tgtEl>
                                          <p:spTgt spid="129028">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4" presetClass="entr" presetSubtype="0" fill="hold" nodeType="clickEffect">
                                  <p:stCondLst>
                                    <p:cond delay="0"/>
                                  </p:stCondLst>
                                  <p:childTnLst>
                                    <p:set>
                                      <p:cBhvr>
                                        <p:cTn id="22" dur="1" fill="hold">
                                          <p:stCondLst>
                                            <p:cond delay="0"/>
                                          </p:stCondLst>
                                        </p:cTn>
                                        <p:tgtEl>
                                          <p:spTgt spid="129031"/>
                                        </p:tgtEl>
                                        <p:attrNameLst>
                                          <p:attrName>style.visibility</p:attrName>
                                        </p:attrNameLst>
                                      </p:cBhvr>
                                      <p:to>
                                        <p:strVal val="visible"/>
                                      </p:to>
                                    </p:set>
                                    <p:anim to="" calcmode="lin" valueType="num">
                                      <p:cBhvr>
                                        <p:cTn id="23" dur="1" fill="hold"/>
                                        <p:tgtEl>
                                          <p:spTgt spid="129031"/>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6" grpId="0"/>
      <p:bldP spid="129028"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052" name="Rectangle 4"/>
          <p:cNvSpPr>
            <a:spLocks noGrp="1" noChangeArrowheads="1"/>
          </p:cNvSpPr>
          <p:nvPr>
            <p:ph type="title"/>
          </p:nvPr>
        </p:nvSpPr>
        <p:spPr/>
        <p:txBody>
          <a:bodyPr/>
          <a:lstStyle/>
          <a:p>
            <a:pPr eaLnBrk="1" hangingPunct="1"/>
            <a:r>
              <a:rPr lang="en-IE" smtClean="0">
                <a:solidFill>
                  <a:srgbClr val="F40C2D"/>
                </a:solidFill>
              </a:rPr>
              <a:t>Extreme sport</a:t>
            </a:r>
            <a:endParaRPr lang="ru-RU" smtClean="0">
              <a:solidFill>
                <a:srgbClr val="F40C2D"/>
              </a:solidFill>
            </a:endParaRPr>
          </a:p>
        </p:txBody>
      </p:sp>
      <p:pic>
        <p:nvPicPr>
          <p:cNvPr id="130058" name="Picture 10" descr="Картинка 50 из 66015"/>
          <p:cNvPicPr>
            <a:picLocks noChangeAspect="1" noChangeArrowheads="1"/>
          </p:cNvPicPr>
          <p:nvPr>
            <p:ph sz="quarter" idx="1"/>
          </p:nvPr>
        </p:nvPicPr>
        <p:blipFill>
          <a:blip r:embed="rId2" cstate="email"/>
          <a:srcRect/>
          <a:stretch>
            <a:fillRect/>
          </a:stretch>
        </p:blipFill>
        <p:spPr>
          <a:xfrm>
            <a:off x="636588" y="1600200"/>
            <a:ext cx="3679825" cy="2190750"/>
          </a:xfrm>
          <a:noFill/>
        </p:spPr>
      </p:pic>
      <p:sp>
        <p:nvSpPr>
          <p:cNvPr id="130061" name="Rectangle 13"/>
          <p:cNvSpPr>
            <a:spLocks noGrp="1" noChangeArrowheads="1"/>
          </p:cNvSpPr>
          <p:nvPr>
            <p:ph type="body" sz="half" idx="3"/>
          </p:nvPr>
        </p:nvSpPr>
        <p:spPr>
          <a:xfrm>
            <a:off x="4648200" y="1600200"/>
            <a:ext cx="4316413" cy="4533900"/>
          </a:xfrm>
        </p:spPr>
        <p:txBody>
          <a:bodyPr/>
          <a:lstStyle/>
          <a:p>
            <a:pPr eaLnBrk="1" hangingPunct="1"/>
            <a:r>
              <a:rPr lang="en-IE" sz="2800" smtClean="0"/>
              <a:t>Sport can be dangerous. Some people think that it is so interesting and exiting but many people think that it is the only risk.</a:t>
            </a:r>
            <a:endParaRPr lang="ru-RU" sz="2800" smtClean="0"/>
          </a:p>
        </p:txBody>
      </p:sp>
      <p:pic>
        <p:nvPicPr>
          <p:cNvPr id="130056" name="Picture 8" descr="Картинка 11 из 66015"/>
          <p:cNvPicPr>
            <a:picLocks noChangeAspect="1" noChangeArrowheads="1"/>
          </p:cNvPicPr>
          <p:nvPr/>
        </p:nvPicPr>
        <p:blipFill>
          <a:blip r:embed="rId3" cstate="email"/>
          <a:srcRect/>
          <a:stretch>
            <a:fillRect/>
          </a:stretch>
        </p:blipFill>
        <p:spPr bwMode="auto">
          <a:xfrm>
            <a:off x="179388" y="4287838"/>
            <a:ext cx="4356100" cy="257016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0052"/>
                                        </p:tgtEl>
                                        <p:attrNameLst>
                                          <p:attrName>style.visibility</p:attrName>
                                        </p:attrNameLst>
                                      </p:cBhvr>
                                      <p:to>
                                        <p:strVal val="visible"/>
                                      </p:to>
                                    </p:set>
                                    <p:animEffect transition="in" filter="fade">
                                      <p:cBhvr>
                                        <p:cTn id="7" dur="2000"/>
                                        <p:tgtEl>
                                          <p:spTgt spid="13005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30061">
                                            <p:txEl>
                                              <p:pRg st="0" end="0"/>
                                            </p:txEl>
                                          </p:spTgt>
                                        </p:tgtEl>
                                        <p:attrNameLst>
                                          <p:attrName>style.visibility</p:attrName>
                                        </p:attrNameLst>
                                      </p:cBhvr>
                                      <p:to>
                                        <p:strVal val="visible"/>
                                      </p:to>
                                    </p:set>
                                    <p:animEffect transition="in" filter="wipe(left)">
                                      <p:cBhvr>
                                        <p:cTn id="12" dur="500"/>
                                        <p:tgtEl>
                                          <p:spTgt spid="13006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130058"/>
                                        </p:tgtEl>
                                        <p:attrNameLst>
                                          <p:attrName>style.visibility</p:attrName>
                                        </p:attrNameLst>
                                      </p:cBhvr>
                                      <p:to>
                                        <p:strVal val="visible"/>
                                      </p:to>
                                    </p:set>
                                    <p:anim to="" calcmode="lin" valueType="num">
                                      <p:cBhvr>
                                        <p:cTn id="17" dur="1" fill="hold"/>
                                        <p:tgtEl>
                                          <p:spTgt spid="130058"/>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130056"/>
                                        </p:tgtEl>
                                        <p:attrNameLst>
                                          <p:attrName>style.visibility</p:attrName>
                                        </p:attrNameLst>
                                      </p:cBhvr>
                                      <p:to>
                                        <p:strVal val="visible"/>
                                      </p:to>
                                    </p:set>
                                    <p:anim to="" calcmode="lin" valueType="num">
                                      <p:cBhvr>
                                        <p:cTn id="22" dur="1" fill="hold"/>
                                        <p:tgtEl>
                                          <p:spTgt spid="130056"/>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2" grpId="0"/>
      <p:bldP spid="130061"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p:txBody>
          <a:bodyPr/>
          <a:lstStyle/>
          <a:p>
            <a:pPr eaLnBrk="1" hangingPunct="1"/>
            <a:r>
              <a:rPr lang="en-IE" smtClean="0">
                <a:solidFill>
                  <a:srgbClr val="F40C2D"/>
                </a:solidFill>
              </a:rPr>
              <a:t>The original sport</a:t>
            </a:r>
            <a:endParaRPr lang="ru-RU" smtClean="0">
              <a:solidFill>
                <a:srgbClr val="F40C2D"/>
              </a:solidFill>
            </a:endParaRPr>
          </a:p>
        </p:txBody>
      </p:sp>
      <p:sp>
        <p:nvSpPr>
          <p:cNvPr id="131077" name="Rectangle 5"/>
          <p:cNvSpPr>
            <a:spLocks noGrp="1" noChangeArrowheads="1"/>
          </p:cNvSpPr>
          <p:nvPr>
            <p:ph type="body" sz="half" idx="2"/>
          </p:nvPr>
        </p:nvSpPr>
        <p:spPr>
          <a:xfrm>
            <a:off x="5292725" y="1341438"/>
            <a:ext cx="3394075" cy="5111750"/>
          </a:xfrm>
        </p:spPr>
        <p:txBody>
          <a:bodyPr/>
          <a:lstStyle/>
          <a:p>
            <a:pPr eaLnBrk="1" hangingPunct="1">
              <a:lnSpc>
                <a:spcPct val="90000"/>
              </a:lnSpc>
              <a:buFont typeface="Wingdings" pitchFamily="2" charset="2"/>
              <a:buNone/>
            </a:pPr>
            <a:r>
              <a:rPr lang="en-US" sz="2800" smtClean="0"/>
              <a:t>    Rugby is a team game</a:t>
            </a:r>
            <a:r>
              <a:rPr lang="ru-RU" sz="2800" smtClean="0"/>
              <a:t>.</a:t>
            </a:r>
            <a:r>
              <a:rPr lang="en-US" sz="2800" smtClean="0"/>
              <a:t> It was played in the city Rugby in 1823, that is why it is caled rugby. The players can pass the oval ball with their hands and their legs. The are 13 players in each professional team.</a:t>
            </a:r>
            <a:endParaRPr lang="ru-RU" sz="2800" smtClean="0"/>
          </a:p>
        </p:txBody>
      </p:sp>
      <p:sp>
        <p:nvSpPr>
          <p:cNvPr id="13318" name="Rectangle 6"/>
          <p:cNvSpPr>
            <a:spLocks noChangeArrowheads="1"/>
          </p:cNvSpPr>
          <p:nvPr/>
        </p:nvSpPr>
        <p:spPr bwMode="auto">
          <a:xfrm>
            <a:off x="1547813" y="2205038"/>
            <a:ext cx="2376487" cy="366712"/>
          </a:xfrm>
          <a:prstGeom prst="rect">
            <a:avLst/>
          </a:prstGeom>
          <a:noFill/>
          <a:ln w="9525">
            <a:noFill/>
            <a:miter lim="800000"/>
            <a:headEnd/>
            <a:tailEnd/>
          </a:ln>
          <a:effectLst/>
        </p:spPr>
        <p:txBody>
          <a:bodyPr>
            <a:spAutoFit/>
          </a:bodyPr>
          <a:lstStyle/>
          <a:p>
            <a:endParaRPr lang="ru-RU">
              <a:solidFill>
                <a:schemeClr val="tx2"/>
              </a:solidFill>
              <a:effectLst>
                <a:outerShdw blurRad="38100" dist="38100" dir="2700000" algn="tl">
                  <a:srgbClr val="000000"/>
                </a:outerShdw>
              </a:effectLst>
            </a:endParaRPr>
          </a:p>
        </p:txBody>
      </p:sp>
      <p:pic>
        <p:nvPicPr>
          <p:cNvPr id="13320" name="Picture 8" descr="286837_7"/>
          <p:cNvPicPr>
            <a:picLocks noChangeAspect="1" noChangeArrowheads="1"/>
          </p:cNvPicPr>
          <p:nvPr>
            <p:ph sz="half" idx="4294967295"/>
          </p:nvPr>
        </p:nvPicPr>
        <p:blipFill>
          <a:blip r:embed="rId2" cstate="email"/>
          <a:srcRect/>
          <a:stretch>
            <a:fillRect/>
          </a:stretch>
        </p:blipFill>
        <p:spPr>
          <a:xfrm>
            <a:off x="250825" y="1484313"/>
            <a:ext cx="5184775" cy="4465637"/>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131074"/>
                                        </p:tgtEl>
                                        <p:attrNameLst>
                                          <p:attrName>style.visibility</p:attrName>
                                        </p:attrNameLst>
                                      </p:cBhvr>
                                      <p:to>
                                        <p:strVal val="visible"/>
                                      </p:to>
                                    </p:set>
                                    <p:animEffect transition="in" filter="randombar(horizontal)">
                                      <p:cBhvr>
                                        <p:cTn id="7" dur="600">
                                          <p:stCondLst>
                                            <p:cond delay="0"/>
                                          </p:stCondLst>
                                        </p:cTn>
                                        <p:tgtEl>
                                          <p:spTgt spid="13107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31077">
                                            <p:txEl>
                                              <p:pRg st="0" end="0"/>
                                            </p:txEl>
                                          </p:spTgt>
                                        </p:tgtEl>
                                        <p:attrNameLst>
                                          <p:attrName>style.visibility</p:attrName>
                                        </p:attrNameLst>
                                      </p:cBhvr>
                                      <p:to>
                                        <p:strVal val="visible"/>
                                      </p:to>
                                    </p:set>
                                    <p:animEffect transition="in" filter="randombar(horizontal)">
                                      <p:cBhvr>
                                        <p:cTn id="12" dur="500"/>
                                        <p:tgtEl>
                                          <p:spTgt spid="13107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4" grpId="0"/>
      <p:bldP spid="131077"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468313" y="0"/>
            <a:ext cx="8229600" cy="1143000"/>
          </a:xfrm>
        </p:spPr>
        <p:txBody>
          <a:bodyPr/>
          <a:lstStyle/>
          <a:p>
            <a:pPr eaLnBrk="1" hangingPunct="1"/>
            <a:r>
              <a:rPr lang="en-IE" smtClean="0">
                <a:solidFill>
                  <a:srgbClr val="F40C2D"/>
                </a:solidFill>
              </a:rPr>
              <a:t>Sport for everybody</a:t>
            </a:r>
            <a:endParaRPr lang="ru-RU" smtClean="0">
              <a:solidFill>
                <a:srgbClr val="F40C2D"/>
              </a:solidFill>
            </a:endParaRPr>
          </a:p>
        </p:txBody>
      </p:sp>
      <p:sp>
        <p:nvSpPr>
          <p:cNvPr id="132099" name="Rectangle 3"/>
          <p:cNvSpPr>
            <a:spLocks noGrp="1" noChangeArrowheads="1"/>
          </p:cNvSpPr>
          <p:nvPr>
            <p:ph type="body" sz="half" idx="2"/>
          </p:nvPr>
        </p:nvSpPr>
        <p:spPr>
          <a:xfrm>
            <a:off x="4648200" y="908050"/>
            <a:ext cx="4038600" cy="5761038"/>
          </a:xfrm>
        </p:spPr>
        <p:txBody>
          <a:bodyPr/>
          <a:lstStyle/>
          <a:p>
            <a:pPr eaLnBrk="1" hangingPunct="1">
              <a:buFont typeface="Wingdings" pitchFamily="2" charset="2"/>
              <a:buNone/>
            </a:pPr>
            <a:r>
              <a:rPr lang="en-US" sz="2900" smtClean="0"/>
              <a:t>   </a:t>
            </a:r>
            <a:r>
              <a:rPr lang="en-US" smtClean="0"/>
              <a:t>Many people do morning exercises, jog in the morning train themselves in clubs, in differernt sections and take part in different competitions.  </a:t>
            </a:r>
            <a:endParaRPr lang="ru-RU" smtClean="0"/>
          </a:p>
          <a:p>
            <a:pPr eaLnBrk="1" hangingPunct="1">
              <a:buFont typeface="Wingdings" pitchFamily="2" charset="2"/>
              <a:buNone/>
            </a:pPr>
            <a:endParaRPr lang="ru-RU" smtClean="0"/>
          </a:p>
        </p:txBody>
      </p:sp>
      <p:pic>
        <p:nvPicPr>
          <p:cNvPr id="132102" name="Picture 6" descr="Картинка 4 из 96000"/>
          <p:cNvPicPr>
            <a:picLocks noChangeAspect="1" noChangeArrowheads="1"/>
          </p:cNvPicPr>
          <p:nvPr/>
        </p:nvPicPr>
        <p:blipFill>
          <a:blip r:embed="rId2" cstate="email"/>
          <a:srcRect/>
          <a:stretch>
            <a:fillRect/>
          </a:stretch>
        </p:blipFill>
        <p:spPr bwMode="auto">
          <a:xfrm>
            <a:off x="323850" y="3725863"/>
            <a:ext cx="4176713" cy="3132137"/>
          </a:xfrm>
          <a:prstGeom prst="rect">
            <a:avLst/>
          </a:prstGeom>
          <a:noFill/>
          <a:ln w="9525">
            <a:noFill/>
            <a:miter lim="800000"/>
            <a:headEnd/>
            <a:tailEnd/>
          </a:ln>
        </p:spPr>
      </p:pic>
      <p:pic>
        <p:nvPicPr>
          <p:cNvPr id="132104" name="Picture 8" descr="Картинка 21 из 96000"/>
          <p:cNvPicPr>
            <a:picLocks noChangeAspect="1" noChangeArrowheads="1"/>
          </p:cNvPicPr>
          <p:nvPr>
            <p:ph sz="half" idx="1"/>
          </p:nvPr>
        </p:nvPicPr>
        <p:blipFill>
          <a:blip r:embed="rId3" cstate="email"/>
          <a:srcRect/>
          <a:stretch>
            <a:fillRect/>
          </a:stretch>
        </p:blipFill>
        <p:spPr>
          <a:xfrm>
            <a:off x="468313" y="908050"/>
            <a:ext cx="4038600" cy="2692400"/>
          </a:xfr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132098"/>
                                        </p:tgtEl>
                                        <p:attrNameLst>
                                          <p:attrName>style.visibility</p:attrName>
                                        </p:attrNameLst>
                                      </p:cBhvr>
                                      <p:to>
                                        <p:strVal val="visible"/>
                                      </p:to>
                                    </p:set>
                                    <p:animEffect transition="in" filter="fade">
                                      <p:cBhvr>
                                        <p:cTn id="7" dur="1000">
                                          <p:stCondLst>
                                            <p:cond delay="0"/>
                                          </p:stCondLst>
                                        </p:cTn>
                                        <p:tgtEl>
                                          <p:spTgt spid="13209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132099">
                                            <p:txEl>
                                              <p:pRg st="0" end="0"/>
                                            </p:txEl>
                                          </p:spTgt>
                                        </p:tgtEl>
                                        <p:attrNameLst>
                                          <p:attrName>style.visibility</p:attrName>
                                        </p:attrNameLst>
                                      </p:cBhvr>
                                      <p:to>
                                        <p:strVal val="visible"/>
                                      </p:to>
                                    </p:set>
                                    <p:animEffect transition="in" filter="fade">
                                      <p:cBhvr>
                                        <p:cTn id="12" dur="500">
                                          <p:stCondLst>
                                            <p:cond delay="0"/>
                                          </p:stCondLst>
                                        </p:cTn>
                                        <p:tgtEl>
                                          <p:spTgt spid="13209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132102"/>
                                        </p:tgtEl>
                                        <p:attrNameLst>
                                          <p:attrName>style.visibility</p:attrName>
                                        </p:attrNameLst>
                                      </p:cBhvr>
                                      <p:to>
                                        <p:strVal val="visible"/>
                                      </p:to>
                                    </p:set>
                                    <p:anim to="" calcmode="lin" valueType="num">
                                      <p:cBhvr>
                                        <p:cTn id="17" dur="1" fill="hold"/>
                                        <p:tgtEl>
                                          <p:spTgt spid="132102"/>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132104"/>
                                        </p:tgtEl>
                                        <p:attrNameLst>
                                          <p:attrName>style.visibility</p:attrName>
                                        </p:attrNameLst>
                                      </p:cBhvr>
                                      <p:to>
                                        <p:strVal val="visible"/>
                                      </p:to>
                                    </p:set>
                                    <p:anim to="" calcmode="lin" valueType="num">
                                      <p:cBhvr>
                                        <p:cTn id="22" dur="1" fill="hold"/>
                                        <p:tgtEl>
                                          <p:spTgt spid="13210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8" grpId="0"/>
      <p:bldP spid="132099"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a:xfrm>
            <a:off x="468313" y="0"/>
            <a:ext cx="8229600" cy="1143000"/>
          </a:xfrm>
        </p:spPr>
        <p:txBody>
          <a:bodyPr/>
          <a:lstStyle/>
          <a:p>
            <a:pPr eaLnBrk="1" hangingPunct="1"/>
            <a:r>
              <a:rPr lang="ru-RU" smtClean="0">
                <a:solidFill>
                  <a:srgbClr val="F40C2D"/>
                </a:solidFill>
              </a:rPr>
              <a:t>Spectator</a:t>
            </a:r>
            <a:r>
              <a:rPr lang="en-US" smtClean="0">
                <a:solidFill>
                  <a:srgbClr val="F40C2D"/>
                </a:solidFill>
              </a:rPr>
              <a:t>s</a:t>
            </a:r>
            <a:endParaRPr lang="ru-RU" smtClean="0">
              <a:solidFill>
                <a:srgbClr val="F40C2D"/>
              </a:solidFill>
            </a:endParaRPr>
          </a:p>
        </p:txBody>
      </p:sp>
      <p:sp>
        <p:nvSpPr>
          <p:cNvPr id="133126" name="Rectangle 6"/>
          <p:cNvSpPr>
            <a:spLocks noGrp="1" noChangeArrowheads="1"/>
          </p:cNvSpPr>
          <p:nvPr>
            <p:ph type="body" sz="half" idx="1"/>
          </p:nvPr>
        </p:nvSpPr>
        <p:spPr/>
        <p:txBody>
          <a:bodyPr/>
          <a:lstStyle/>
          <a:p>
            <a:pPr eaLnBrk="1" hangingPunct="1"/>
            <a:r>
              <a:rPr lang="en-US" sz="2800" smtClean="0"/>
              <a:t>We are great lover if sport. Sport is hobby for many of us.</a:t>
            </a:r>
            <a:endParaRPr lang="ru-RU" sz="2800" smtClean="0"/>
          </a:p>
        </p:txBody>
      </p:sp>
      <p:pic>
        <p:nvPicPr>
          <p:cNvPr id="133129" name="Picture 9" descr="Картинка 94 из 96000"/>
          <p:cNvPicPr>
            <a:picLocks noChangeAspect="1" noChangeArrowheads="1"/>
          </p:cNvPicPr>
          <p:nvPr/>
        </p:nvPicPr>
        <p:blipFill>
          <a:blip r:embed="rId2" cstate="email"/>
          <a:srcRect/>
          <a:stretch>
            <a:fillRect/>
          </a:stretch>
        </p:blipFill>
        <p:spPr bwMode="auto">
          <a:xfrm>
            <a:off x="4716463" y="3848100"/>
            <a:ext cx="4175125" cy="3009900"/>
          </a:xfrm>
          <a:prstGeom prst="rect">
            <a:avLst/>
          </a:prstGeom>
          <a:noFill/>
          <a:ln w="9525">
            <a:noFill/>
            <a:miter lim="800000"/>
            <a:headEnd/>
            <a:tailEnd/>
          </a:ln>
        </p:spPr>
      </p:pic>
      <p:pic>
        <p:nvPicPr>
          <p:cNvPr id="133131" name="Picture 11" descr="Картинка 1 из 96000"/>
          <p:cNvPicPr>
            <a:picLocks noChangeAspect="1" noChangeArrowheads="1"/>
          </p:cNvPicPr>
          <p:nvPr>
            <p:ph sz="half" idx="2"/>
          </p:nvPr>
        </p:nvPicPr>
        <p:blipFill>
          <a:blip r:embed="rId3" cstate="email"/>
          <a:srcRect/>
          <a:stretch>
            <a:fillRect/>
          </a:stretch>
        </p:blipFill>
        <p:spPr>
          <a:xfrm>
            <a:off x="4859338" y="908050"/>
            <a:ext cx="3887787" cy="2916238"/>
          </a:xfr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path" presetSubtype="0" accel="50000" decel="50000" fill="hold" grpId="0" nodeType="withEffect">
                                  <p:stCondLst>
                                    <p:cond delay="0"/>
                                  </p:stCondLst>
                                  <p:iterate type="lt">
                                    <p:tmPct val="10000"/>
                                  </p:iterate>
                                  <p:childTnLst>
                                    <p:animMotion origin="layout" path="M 0.0 0.0  C 0.007 -0.01333  0.014 -0.028  0.021 -0.04667  C 0.04 -0.1  0.045 -0.152  0.031 -0.16  C 0.017 -0.16933  -0.01 -0.132  -0.029 -0.07867  C -0.039 -0.05067  -0.045 -0.024  -0.047 -0.004  C -0.05 0.012  -0.051 0.028  -0.051 0.04667  C -0.051 0.10667  -0.038 0.156  -0.023 0.156  C -0.008 0.156  0.005 0.10667  0.005 0.04667  C 0.005 0.01867  0.002 -0.008  -0.003 -0.02667  C -0.005 -0.04267  -0.01 -0.06  -0.016 -0.07733  C -0.036 -0.132  -0.063 -0.16933  -0.077 -0.16  C -0.091 -0.15067  -0.086 -0.1  -0.066 -0.04533  C -0.058 -0.02  -0.047 0.00133  -0.036 0.016  C -0.028 0.02933  -0.019 0.04133  -0.007 0.05333  C 0.029 0.092  0.065 0.10933  0.075 0.09333  C 0.084 0.07733  0.064 0.03333  0.028 -0.004  C 0.013 -0.02  -0.003 -0.032  -0.016 -0.04  C -0.028 -0.048  -0.043 -0.05467  -0.059 -0.05867  C -0.103 -0.072  -0.141 -0.068  -0.144 -0.04667  C -0.148 -0.02667  -0.115 0.0  -0.071 0.01333  C -0.051 0.01867  -0.032 0.02133  -0.017 0.02  C -0.004 0.02  0.01 0.01733  0.025 0.01333  C 0.069 0.0  0.102 -0.028  0.098 -0.048  C 0.095 -0.068  0.057 -0.07333  0.013 -0.06  C -0.008 -0.05333  -0.027 -0.044  -0.04 -0.03333  C -0.051 -0.02533  -0.062 -0.016  -0.074 -0.004  C -0.109 0.03467  -0.13 0.07733  -0.12 0.09333  C -0.111 0.10933  -0.074 0.092  -0.039 0.05467  C -0.022 0.036  -0.008 0.01733  0.0 0.0  Z" pathEditMode="relative">
                                      <p:cBhvr>
                                        <p:cTn id="6" dur="1299" fill="hold">
                                          <p:stCondLst>
                                            <p:cond delay="0"/>
                                          </p:stCondLst>
                                        </p:cTn>
                                        <p:tgtEl>
                                          <p:spTgt spid="133122"/>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37" presetClass="entr" presetSubtype="0" fill="hold" grpId="0" nodeType="clickEffect">
                                  <p:stCondLst>
                                    <p:cond delay="0"/>
                                  </p:stCondLst>
                                  <p:childTnLst>
                                    <p:set>
                                      <p:cBhvr>
                                        <p:cTn id="10" dur="1" fill="hold">
                                          <p:stCondLst>
                                            <p:cond delay="0"/>
                                          </p:stCondLst>
                                        </p:cTn>
                                        <p:tgtEl>
                                          <p:spTgt spid="133126">
                                            <p:txEl>
                                              <p:pRg st="0" end="0"/>
                                            </p:txEl>
                                          </p:spTgt>
                                        </p:tgtEl>
                                        <p:attrNameLst>
                                          <p:attrName>style.visibility</p:attrName>
                                        </p:attrNameLst>
                                      </p:cBhvr>
                                      <p:to>
                                        <p:strVal val="visible"/>
                                      </p:to>
                                    </p:set>
                                    <p:animEffect transition="in" filter="fade">
                                      <p:cBhvr>
                                        <p:cTn id="11" dur="1000"/>
                                        <p:tgtEl>
                                          <p:spTgt spid="133126">
                                            <p:txEl>
                                              <p:pRg st="0" end="0"/>
                                            </p:txEl>
                                          </p:spTgt>
                                        </p:tgtEl>
                                      </p:cBhvr>
                                    </p:animEffect>
                                    <p:anim calcmode="lin" valueType="num">
                                      <p:cBhvr>
                                        <p:cTn id="12" dur="1000" fill="hold"/>
                                        <p:tgtEl>
                                          <p:spTgt spid="133126">
                                            <p:txEl>
                                              <p:pRg st="0" end="0"/>
                                            </p:txEl>
                                          </p:spTgt>
                                        </p:tgtEl>
                                        <p:attrNameLst>
                                          <p:attrName>ppt_x</p:attrName>
                                        </p:attrNameLst>
                                      </p:cBhvr>
                                      <p:tavLst>
                                        <p:tav tm="0">
                                          <p:val>
                                            <p:strVal val="#ppt_x"/>
                                          </p:val>
                                        </p:tav>
                                        <p:tav tm="100000">
                                          <p:val>
                                            <p:strVal val="#ppt_x"/>
                                          </p:val>
                                        </p:tav>
                                      </p:tavLst>
                                    </p:anim>
                                    <p:anim calcmode="lin" valueType="num">
                                      <p:cBhvr>
                                        <p:cTn id="13" dur="898" decel="100000" fill="hold"/>
                                        <p:tgtEl>
                                          <p:spTgt spid="133126">
                                            <p:txEl>
                                              <p:pRg st="0" end="0"/>
                                            </p:txEl>
                                          </p:spTgt>
                                        </p:tgtEl>
                                        <p:attrNameLst>
                                          <p:attrName>ppt_y</p:attrName>
                                        </p:attrNameLst>
                                      </p:cBhvr>
                                      <p:tavLst>
                                        <p:tav tm="0">
                                          <p:val>
                                            <p:strVal val="#ppt_y+1"/>
                                          </p:val>
                                        </p:tav>
                                        <p:tav tm="100000">
                                          <p:val>
                                            <p:strVal val="#ppt_y-.03"/>
                                          </p:val>
                                        </p:tav>
                                      </p:tavLst>
                                    </p:anim>
                                    <p:anim calcmode="lin" valueType="num">
                                      <p:cBhvr>
                                        <p:cTn id="14" dur="100" accel="100000" fill="hold">
                                          <p:stCondLst>
                                            <p:cond delay="898"/>
                                          </p:stCondLst>
                                        </p:cTn>
                                        <p:tgtEl>
                                          <p:spTgt spid="133126">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4" presetClass="entr" presetSubtype="0" fill="hold" nodeType="clickEffect">
                                  <p:stCondLst>
                                    <p:cond delay="0"/>
                                  </p:stCondLst>
                                  <p:childTnLst>
                                    <p:set>
                                      <p:cBhvr>
                                        <p:cTn id="18" dur="1" fill="hold">
                                          <p:stCondLst>
                                            <p:cond delay="0"/>
                                          </p:stCondLst>
                                        </p:cTn>
                                        <p:tgtEl>
                                          <p:spTgt spid="133129"/>
                                        </p:tgtEl>
                                        <p:attrNameLst>
                                          <p:attrName>style.visibility</p:attrName>
                                        </p:attrNameLst>
                                      </p:cBhvr>
                                      <p:to>
                                        <p:strVal val="visible"/>
                                      </p:to>
                                    </p:set>
                                    <p:anim to="" calcmode="lin" valueType="num">
                                      <p:cBhvr>
                                        <p:cTn id="19" dur="1" fill="hold"/>
                                        <p:tgtEl>
                                          <p:spTgt spid="133129"/>
                                        </p:tgtEl>
                                        <p:attrNameLst>
                                          <p:attrName/>
                                        </p:attrNameLst>
                                      </p:cBhvr>
                                    </p:anim>
                                  </p:childTnLst>
                                </p:cTn>
                              </p:par>
                            </p:childTnLst>
                          </p:cTn>
                        </p:par>
                      </p:childTnLst>
                    </p:cTn>
                  </p:par>
                  <p:par>
                    <p:cTn id="20" fill="hold">
                      <p:stCondLst>
                        <p:cond delay="indefinite"/>
                      </p:stCondLst>
                      <p:childTnLst>
                        <p:par>
                          <p:cTn id="21" fill="hold">
                            <p:stCondLst>
                              <p:cond delay="0"/>
                            </p:stCondLst>
                            <p:childTnLst>
                              <p:par>
                                <p:cTn id="22" presetID="24" presetClass="entr" presetSubtype="0" fill="hold" nodeType="clickEffect">
                                  <p:stCondLst>
                                    <p:cond delay="0"/>
                                  </p:stCondLst>
                                  <p:childTnLst>
                                    <p:set>
                                      <p:cBhvr>
                                        <p:cTn id="23" dur="1" fill="hold">
                                          <p:stCondLst>
                                            <p:cond delay="0"/>
                                          </p:stCondLst>
                                        </p:cTn>
                                        <p:tgtEl>
                                          <p:spTgt spid="133131"/>
                                        </p:tgtEl>
                                        <p:attrNameLst>
                                          <p:attrName>style.visibility</p:attrName>
                                        </p:attrNameLst>
                                      </p:cBhvr>
                                      <p:to>
                                        <p:strVal val="visible"/>
                                      </p:to>
                                    </p:set>
                                    <p:anim to="" calcmode="lin" valueType="num">
                                      <p:cBhvr>
                                        <p:cTn id="24" dur="1" fill="hold"/>
                                        <p:tgtEl>
                                          <p:spTgt spid="133131"/>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2" grpId="0"/>
      <p:bldP spid="13312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a:xfrm>
            <a:off x="468313" y="0"/>
            <a:ext cx="8229600" cy="1143000"/>
          </a:xfrm>
        </p:spPr>
        <p:txBody>
          <a:bodyPr/>
          <a:lstStyle/>
          <a:p>
            <a:pPr eaLnBrk="1" hangingPunct="1"/>
            <a:r>
              <a:rPr lang="en-IE" smtClean="0">
                <a:solidFill>
                  <a:srgbClr val="F40C2D"/>
                </a:solidFill>
              </a:rPr>
              <a:t>Technology</a:t>
            </a:r>
            <a:endParaRPr lang="ru-RU" smtClean="0">
              <a:solidFill>
                <a:srgbClr val="F40C2D"/>
              </a:solidFill>
            </a:endParaRPr>
          </a:p>
        </p:txBody>
      </p:sp>
      <p:sp>
        <p:nvSpPr>
          <p:cNvPr id="146436" name="Rectangle 4"/>
          <p:cNvSpPr>
            <a:spLocks noGrp="1" noChangeArrowheads="1"/>
          </p:cNvSpPr>
          <p:nvPr>
            <p:ph type="body" sz="half" idx="1"/>
          </p:nvPr>
        </p:nvSpPr>
        <p:spPr/>
        <p:txBody>
          <a:bodyPr/>
          <a:lstStyle/>
          <a:p>
            <a:pPr eaLnBrk="1" hangingPunct="1"/>
            <a:r>
              <a:rPr lang="en-US" sz="2800" smtClean="0"/>
              <a:t>Good equipment is very important for sportsmen and lovers.</a:t>
            </a:r>
            <a:endParaRPr lang="ru-RU" sz="2800" smtClean="0"/>
          </a:p>
        </p:txBody>
      </p:sp>
      <p:pic>
        <p:nvPicPr>
          <p:cNvPr id="146440" name="Picture 8" descr="Картинка 14 из 3421"/>
          <p:cNvPicPr>
            <a:picLocks noChangeAspect="1" noChangeArrowheads="1"/>
          </p:cNvPicPr>
          <p:nvPr>
            <p:ph sz="quarter" idx="2"/>
          </p:nvPr>
        </p:nvPicPr>
        <p:blipFill>
          <a:blip r:embed="rId2" cstate="email"/>
          <a:srcRect/>
          <a:stretch>
            <a:fillRect/>
          </a:stretch>
        </p:blipFill>
        <p:spPr>
          <a:xfrm>
            <a:off x="5292725" y="1125538"/>
            <a:ext cx="3455988" cy="2938462"/>
          </a:xfrm>
          <a:noFill/>
        </p:spPr>
      </p:pic>
      <p:pic>
        <p:nvPicPr>
          <p:cNvPr id="146443" name="Picture 11" descr="Картинка 47 из 3421"/>
          <p:cNvPicPr>
            <a:picLocks noChangeAspect="1" noChangeArrowheads="1"/>
          </p:cNvPicPr>
          <p:nvPr>
            <p:ph sz="quarter" idx="3"/>
          </p:nvPr>
        </p:nvPicPr>
        <p:blipFill>
          <a:blip r:embed="rId3" cstate="email"/>
          <a:srcRect/>
          <a:stretch>
            <a:fillRect/>
          </a:stretch>
        </p:blipFill>
        <p:spPr>
          <a:xfrm>
            <a:off x="5219700" y="4049713"/>
            <a:ext cx="3744913" cy="2808287"/>
          </a:xfr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146443"/>
                                        </p:tgtEl>
                                        <p:attrNameLst>
                                          <p:attrName>style.visibility</p:attrName>
                                        </p:attrNameLst>
                                      </p:cBhvr>
                                      <p:to>
                                        <p:strVal val="visible"/>
                                      </p:to>
                                    </p:set>
                                    <p:anim to="" calcmode="lin" valueType="num">
                                      <p:cBhvr>
                                        <p:cTn id="7" dur="1" fill="hold"/>
                                        <p:tgtEl>
                                          <p:spTgt spid="14644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146440"/>
                                        </p:tgtEl>
                                        <p:attrNameLst>
                                          <p:attrName>style.visibility</p:attrName>
                                        </p:attrNameLst>
                                      </p:cBhvr>
                                      <p:to>
                                        <p:strVal val="visible"/>
                                      </p:to>
                                    </p:set>
                                    <p:anim to="" calcmode="lin" valueType="num">
                                      <p:cBhvr>
                                        <p:cTn id="12" dur="1" fill="hold"/>
                                        <p:tgtEl>
                                          <p:spTgt spid="146440"/>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8" name="Rectangle 4"/>
          <p:cNvSpPr>
            <a:spLocks noGrp="1" noChangeArrowheads="1"/>
          </p:cNvSpPr>
          <p:nvPr>
            <p:ph type="title"/>
          </p:nvPr>
        </p:nvSpPr>
        <p:spPr>
          <a:xfrm>
            <a:off x="611188" y="0"/>
            <a:ext cx="8229600" cy="1143000"/>
          </a:xfrm>
        </p:spPr>
        <p:txBody>
          <a:bodyPr/>
          <a:lstStyle/>
          <a:p>
            <a:pPr eaLnBrk="1" hangingPunct="1"/>
            <a:r>
              <a:rPr lang="en-IE" smtClean="0">
                <a:solidFill>
                  <a:srgbClr val="F40C2D"/>
                </a:solidFill>
              </a:rPr>
              <a:t>Future</a:t>
            </a:r>
            <a:endParaRPr lang="ru-RU" smtClean="0">
              <a:solidFill>
                <a:srgbClr val="F40C2D"/>
              </a:solidFill>
            </a:endParaRPr>
          </a:p>
        </p:txBody>
      </p:sp>
      <p:sp>
        <p:nvSpPr>
          <p:cNvPr id="149510" name="Rectangle 6"/>
          <p:cNvSpPr>
            <a:spLocks noGrp="1" noChangeArrowheads="1"/>
          </p:cNvSpPr>
          <p:nvPr>
            <p:ph type="body" sz="half" idx="2"/>
          </p:nvPr>
        </p:nvSpPr>
        <p:spPr>
          <a:xfrm>
            <a:off x="900113" y="1484313"/>
            <a:ext cx="7416800" cy="4606925"/>
          </a:xfrm>
        </p:spPr>
        <p:txBody>
          <a:bodyPr/>
          <a:lstStyle/>
          <a:p>
            <a:pPr eaLnBrk="1" hangingPunct="1">
              <a:lnSpc>
                <a:spcPct val="90000"/>
              </a:lnSpc>
            </a:pPr>
            <a:r>
              <a:rPr lang="en-US" sz="2800" smtClean="0"/>
              <a:t>The Olympic Games 2014 will be held in Russia in Sochi.</a:t>
            </a:r>
          </a:p>
          <a:p>
            <a:pPr eaLnBrk="1" hangingPunct="1">
              <a:lnSpc>
                <a:spcPct val="90000"/>
              </a:lnSpc>
            </a:pPr>
            <a:r>
              <a:rPr lang="en-US" sz="2800" smtClean="0"/>
              <a:t>Before it the Olympic Games in Russia was held in 1980 in Moscow.</a:t>
            </a:r>
          </a:p>
          <a:p>
            <a:pPr eaLnBrk="1" hangingPunct="1">
              <a:lnSpc>
                <a:spcPct val="90000"/>
              </a:lnSpc>
            </a:pPr>
            <a:r>
              <a:rPr lang="en-US" sz="2800" smtClean="0"/>
              <a:t>We all hope that our sportsmen will win all the competitions.</a:t>
            </a:r>
          </a:p>
          <a:p>
            <a:pPr eaLnBrk="1" hangingPunct="1">
              <a:lnSpc>
                <a:spcPct val="90000"/>
              </a:lnSpc>
            </a:pPr>
            <a:endParaRPr lang="ru-RU" sz="280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8434" name="Picture 5" descr="Картинка 11 из 96000"/>
          <p:cNvPicPr>
            <a:picLocks noChangeAspect="1" noChangeArrowheads="1"/>
          </p:cNvPicPr>
          <p:nvPr>
            <p:ph sz="quarter" idx="1"/>
          </p:nvPr>
        </p:nvPicPr>
        <p:blipFill>
          <a:blip r:embed="rId2" cstate="email"/>
          <a:srcRect/>
          <a:stretch>
            <a:fillRect/>
          </a:stretch>
        </p:blipFill>
        <p:spPr>
          <a:xfrm>
            <a:off x="2843213" y="2119313"/>
            <a:ext cx="3457575" cy="2420937"/>
          </a:xfrm>
          <a:noFill/>
        </p:spPr>
      </p:pic>
      <p:pic>
        <p:nvPicPr>
          <p:cNvPr id="151560" name="Picture 8" descr="Картинка 14 из 96000"/>
          <p:cNvPicPr>
            <a:picLocks noChangeAspect="1" noChangeArrowheads="1"/>
          </p:cNvPicPr>
          <p:nvPr>
            <p:ph sz="quarter" idx="2"/>
          </p:nvPr>
        </p:nvPicPr>
        <p:blipFill>
          <a:blip r:embed="rId3" cstate="email"/>
          <a:srcRect/>
          <a:stretch>
            <a:fillRect/>
          </a:stretch>
        </p:blipFill>
        <p:spPr>
          <a:xfrm>
            <a:off x="0" y="2349500"/>
            <a:ext cx="3132138" cy="2349500"/>
          </a:xfrm>
          <a:noFill/>
        </p:spPr>
      </p:pic>
      <p:pic>
        <p:nvPicPr>
          <p:cNvPr id="18436" name="Picture 12" descr="Картинка 26 из 96000"/>
          <p:cNvPicPr>
            <a:picLocks noChangeAspect="1" noChangeArrowheads="1"/>
          </p:cNvPicPr>
          <p:nvPr>
            <p:ph sz="quarter" idx="3"/>
          </p:nvPr>
        </p:nvPicPr>
        <p:blipFill>
          <a:blip r:embed="rId4" cstate="email"/>
          <a:srcRect/>
          <a:stretch>
            <a:fillRect/>
          </a:stretch>
        </p:blipFill>
        <p:spPr>
          <a:xfrm>
            <a:off x="6011863" y="4508500"/>
            <a:ext cx="3132137" cy="2349500"/>
          </a:xfrm>
          <a:noFill/>
        </p:spPr>
      </p:pic>
      <p:pic>
        <p:nvPicPr>
          <p:cNvPr id="151568" name="Picture 16" descr="Картинка 33 из 96000"/>
          <p:cNvPicPr>
            <a:picLocks noChangeAspect="1" noChangeArrowheads="1"/>
          </p:cNvPicPr>
          <p:nvPr>
            <p:ph sz="quarter" idx="4"/>
          </p:nvPr>
        </p:nvPicPr>
        <p:blipFill>
          <a:blip r:embed="rId5" cstate="email"/>
          <a:srcRect/>
          <a:stretch>
            <a:fillRect/>
          </a:stretch>
        </p:blipFill>
        <p:spPr>
          <a:xfrm>
            <a:off x="3132138" y="4551363"/>
            <a:ext cx="2987675" cy="2306637"/>
          </a:xfrm>
          <a:noFill/>
        </p:spPr>
      </p:pic>
      <p:pic>
        <p:nvPicPr>
          <p:cNvPr id="151572" name="Picture 20" descr="Картинка 53 из 96000"/>
          <p:cNvPicPr>
            <a:picLocks noChangeAspect="1" noChangeArrowheads="1"/>
          </p:cNvPicPr>
          <p:nvPr/>
        </p:nvPicPr>
        <p:blipFill>
          <a:blip r:embed="rId6" cstate="email"/>
          <a:srcRect/>
          <a:stretch>
            <a:fillRect/>
          </a:stretch>
        </p:blipFill>
        <p:spPr bwMode="auto">
          <a:xfrm>
            <a:off x="6138863" y="0"/>
            <a:ext cx="3005137" cy="4508500"/>
          </a:xfrm>
          <a:prstGeom prst="rect">
            <a:avLst/>
          </a:prstGeom>
          <a:noFill/>
          <a:ln w="9525">
            <a:noFill/>
            <a:miter lim="800000"/>
            <a:headEnd/>
            <a:tailEnd/>
          </a:ln>
        </p:spPr>
      </p:pic>
      <p:pic>
        <p:nvPicPr>
          <p:cNvPr id="151574" name="Picture 22" descr="Картинка 104 из 96000"/>
          <p:cNvPicPr>
            <a:picLocks noChangeAspect="1" noChangeArrowheads="1"/>
          </p:cNvPicPr>
          <p:nvPr/>
        </p:nvPicPr>
        <p:blipFill>
          <a:blip r:embed="rId7" cstate="email"/>
          <a:srcRect/>
          <a:stretch>
            <a:fillRect/>
          </a:stretch>
        </p:blipFill>
        <p:spPr bwMode="auto">
          <a:xfrm>
            <a:off x="0" y="4695825"/>
            <a:ext cx="3276600" cy="2162175"/>
          </a:xfrm>
          <a:prstGeom prst="rect">
            <a:avLst/>
          </a:prstGeom>
          <a:noFill/>
          <a:ln w="9525">
            <a:noFill/>
            <a:miter lim="800000"/>
            <a:headEnd/>
            <a:tailEnd/>
          </a:ln>
        </p:spPr>
      </p:pic>
      <p:pic>
        <p:nvPicPr>
          <p:cNvPr id="151576" name="Picture 24" descr="Картинка 145 из 96000"/>
          <p:cNvPicPr>
            <a:picLocks noChangeAspect="1" noChangeArrowheads="1"/>
          </p:cNvPicPr>
          <p:nvPr/>
        </p:nvPicPr>
        <p:blipFill>
          <a:blip r:embed="rId8" cstate="email"/>
          <a:srcRect/>
          <a:stretch>
            <a:fillRect/>
          </a:stretch>
        </p:blipFill>
        <p:spPr bwMode="auto">
          <a:xfrm>
            <a:off x="0" y="-171450"/>
            <a:ext cx="3132138" cy="2511425"/>
          </a:xfrm>
          <a:prstGeom prst="rect">
            <a:avLst/>
          </a:prstGeom>
          <a:noFill/>
          <a:ln w="9525">
            <a:noFill/>
            <a:miter lim="800000"/>
            <a:headEnd/>
            <a:tailEnd/>
          </a:ln>
        </p:spPr>
      </p:pic>
      <p:pic>
        <p:nvPicPr>
          <p:cNvPr id="151580" name="Picture 28" descr="Картинка 162 из 96000"/>
          <p:cNvPicPr>
            <a:picLocks noChangeAspect="1" noChangeArrowheads="1"/>
          </p:cNvPicPr>
          <p:nvPr/>
        </p:nvPicPr>
        <p:blipFill>
          <a:blip r:embed="rId9" cstate="email"/>
          <a:srcRect/>
          <a:stretch>
            <a:fillRect/>
          </a:stretch>
        </p:blipFill>
        <p:spPr bwMode="auto">
          <a:xfrm>
            <a:off x="3132138" y="0"/>
            <a:ext cx="3168650" cy="21113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151568"/>
                                        </p:tgtEl>
                                        <p:attrNameLst>
                                          <p:attrName>style.visibility</p:attrName>
                                        </p:attrNameLst>
                                      </p:cBhvr>
                                      <p:to>
                                        <p:strVal val="visible"/>
                                      </p:to>
                                    </p:set>
                                    <p:anim to="" calcmode="lin" valueType="num">
                                      <p:cBhvr>
                                        <p:cTn id="7" dur="1" fill="hold"/>
                                        <p:tgtEl>
                                          <p:spTgt spid="15156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151572"/>
                                        </p:tgtEl>
                                        <p:attrNameLst>
                                          <p:attrName>style.visibility</p:attrName>
                                        </p:attrNameLst>
                                      </p:cBhvr>
                                      <p:to>
                                        <p:strVal val="visible"/>
                                      </p:to>
                                    </p:set>
                                    <p:anim to="" calcmode="lin" valueType="num">
                                      <p:cBhvr>
                                        <p:cTn id="12" dur="1" fill="hold"/>
                                        <p:tgtEl>
                                          <p:spTgt spid="151572"/>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151572"/>
                                        </p:tgtEl>
                                        <p:attrNameLst>
                                          <p:attrName>style.visibility</p:attrName>
                                        </p:attrNameLst>
                                      </p:cBhvr>
                                      <p:to>
                                        <p:strVal val="visible"/>
                                      </p:to>
                                    </p:set>
                                    <p:anim to="" calcmode="lin" valueType="num">
                                      <p:cBhvr>
                                        <p:cTn id="17" dur="1" fill="hold"/>
                                        <p:tgtEl>
                                          <p:spTgt spid="151572"/>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151576"/>
                                        </p:tgtEl>
                                        <p:attrNameLst>
                                          <p:attrName>style.visibility</p:attrName>
                                        </p:attrNameLst>
                                      </p:cBhvr>
                                      <p:to>
                                        <p:strVal val="visible"/>
                                      </p:to>
                                    </p:set>
                                    <p:anim to="" calcmode="lin" valueType="num">
                                      <p:cBhvr>
                                        <p:cTn id="22" dur="1" fill="hold"/>
                                        <p:tgtEl>
                                          <p:spTgt spid="151576"/>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nodeType="clickEffect">
                                  <p:stCondLst>
                                    <p:cond delay="0"/>
                                  </p:stCondLst>
                                  <p:childTnLst>
                                    <p:set>
                                      <p:cBhvr>
                                        <p:cTn id="26" dur="1" fill="hold">
                                          <p:stCondLst>
                                            <p:cond delay="0"/>
                                          </p:stCondLst>
                                        </p:cTn>
                                        <p:tgtEl>
                                          <p:spTgt spid="151574"/>
                                        </p:tgtEl>
                                        <p:attrNameLst>
                                          <p:attrName>style.visibility</p:attrName>
                                        </p:attrNameLst>
                                      </p:cBhvr>
                                      <p:to>
                                        <p:strVal val="visible"/>
                                      </p:to>
                                    </p:set>
                                    <p:anim to="" calcmode="lin" valueType="num">
                                      <p:cBhvr>
                                        <p:cTn id="27" dur="1" fill="hold"/>
                                        <p:tgtEl>
                                          <p:spTgt spid="151574"/>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nodeType="clickEffect">
                                  <p:stCondLst>
                                    <p:cond delay="0"/>
                                  </p:stCondLst>
                                  <p:childTnLst>
                                    <p:set>
                                      <p:cBhvr>
                                        <p:cTn id="31" dur="1" fill="hold">
                                          <p:stCondLst>
                                            <p:cond delay="0"/>
                                          </p:stCondLst>
                                        </p:cTn>
                                        <p:tgtEl>
                                          <p:spTgt spid="151560"/>
                                        </p:tgtEl>
                                        <p:attrNameLst>
                                          <p:attrName>style.visibility</p:attrName>
                                        </p:attrNameLst>
                                      </p:cBhvr>
                                      <p:to>
                                        <p:strVal val="visible"/>
                                      </p:to>
                                    </p:set>
                                    <p:anim to="" calcmode="lin" valueType="num">
                                      <p:cBhvr>
                                        <p:cTn id="32" dur="1" fill="hold"/>
                                        <p:tgtEl>
                                          <p:spTgt spid="151560"/>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nodeType="clickEffect">
                                  <p:stCondLst>
                                    <p:cond delay="0"/>
                                  </p:stCondLst>
                                  <p:childTnLst>
                                    <p:set>
                                      <p:cBhvr>
                                        <p:cTn id="36" dur="1" fill="hold">
                                          <p:stCondLst>
                                            <p:cond delay="0"/>
                                          </p:stCondLst>
                                        </p:cTn>
                                        <p:tgtEl>
                                          <p:spTgt spid="151568"/>
                                        </p:tgtEl>
                                        <p:attrNameLst>
                                          <p:attrName>style.visibility</p:attrName>
                                        </p:attrNameLst>
                                      </p:cBhvr>
                                      <p:to>
                                        <p:strVal val="visible"/>
                                      </p:to>
                                    </p:set>
                                    <p:anim to="" calcmode="lin" valueType="num">
                                      <p:cBhvr>
                                        <p:cTn id="37" dur="1" fill="hold"/>
                                        <p:tgtEl>
                                          <p:spTgt spid="151568"/>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nodeType="clickEffect">
                                  <p:stCondLst>
                                    <p:cond delay="0"/>
                                  </p:stCondLst>
                                  <p:childTnLst>
                                    <p:set>
                                      <p:cBhvr>
                                        <p:cTn id="41" dur="1" fill="hold">
                                          <p:stCondLst>
                                            <p:cond delay="0"/>
                                          </p:stCondLst>
                                        </p:cTn>
                                        <p:tgtEl>
                                          <p:spTgt spid="151580"/>
                                        </p:tgtEl>
                                        <p:attrNameLst>
                                          <p:attrName>style.visibility</p:attrName>
                                        </p:attrNameLst>
                                      </p:cBhvr>
                                      <p:to>
                                        <p:strVal val="visible"/>
                                      </p:to>
                                    </p:set>
                                    <p:anim to="" calcmode="lin" valueType="num">
                                      <p:cBhvr>
                                        <p:cTn id="42" dur="1" fill="hold"/>
                                        <p:tgtEl>
                                          <p:spTgt spid="151580"/>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274638"/>
            <a:ext cx="8229600" cy="706437"/>
          </a:xfrm>
          <a:noFill/>
          <a:ln/>
        </p:spPr>
        <p:txBody>
          <a:bodyPr/>
          <a:lstStyle/>
          <a:p>
            <a:r>
              <a:rPr lang="en-US" sz="4000" smtClean="0">
                <a:solidFill>
                  <a:srgbClr val="F40C2D"/>
                </a:solidFill>
              </a:rPr>
              <a:t>Tests:</a:t>
            </a:r>
            <a:endParaRPr lang="ru-RU" sz="4000" smtClean="0">
              <a:solidFill>
                <a:srgbClr val="F40C2D"/>
              </a:solidFill>
            </a:endParaRPr>
          </a:p>
        </p:txBody>
      </p:sp>
      <p:sp>
        <p:nvSpPr>
          <p:cNvPr id="43011" name="Rectangle 3"/>
          <p:cNvSpPr>
            <a:spLocks noGrp="1" noChangeArrowheads="1"/>
          </p:cNvSpPr>
          <p:nvPr>
            <p:ph type="body" idx="1"/>
          </p:nvPr>
        </p:nvSpPr>
        <p:spPr>
          <a:xfrm>
            <a:off x="457200" y="1125538"/>
            <a:ext cx="8229600" cy="5008562"/>
          </a:xfrm>
          <a:noFill/>
          <a:ln/>
        </p:spPr>
        <p:txBody>
          <a:bodyPr/>
          <a:lstStyle/>
          <a:p>
            <a:pPr>
              <a:lnSpc>
                <a:spcPct val="80000"/>
              </a:lnSpc>
            </a:pPr>
            <a:r>
              <a:rPr lang="en-US" sz="2400" smtClean="0"/>
              <a:t>1) What kinds of sport do you know?</a:t>
            </a:r>
          </a:p>
          <a:p>
            <a:pPr>
              <a:lnSpc>
                <a:spcPct val="80000"/>
              </a:lnSpc>
            </a:pPr>
            <a:r>
              <a:rPr lang="en-US" sz="2400" smtClean="0"/>
              <a:t>2) Where did Olympic games start? 			</a:t>
            </a:r>
            <a:r>
              <a:rPr lang="en-US" sz="2000" smtClean="0"/>
              <a:t>a)1220BC		b) 776BC		c)336BC;</a:t>
            </a:r>
          </a:p>
          <a:p>
            <a:pPr>
              <a:lnSpc>
                <a:spcPct val="80000"/>
              </a:lnSpc>
            </a:pPr>
            <a:r>
              <a:rPr lang="en-US" sz="2400" smtClean="0"/>
              <a:t>3) When was the game stopped?</a:t>
            </a:r>
          </a:p>
          <a:p>
            <a:pPr lvl="1">
              <a:lnSpc>
                <a:spcPct val="80000"/>
              </a:lnSpc>
              <a:buFont typeface="Wingdings" pitchFamily="2" charset="2"/>
              <a:buNone/>
            </a:pPr>
            <a:r>
              <a:rPr lang="en-US" sz="2000" smtClean="0"/>
              <a:t>		a) 220AD		b)500AD		c)394AD;</a:t>
            </a:r>
          </a:p>
          <a:p>
            <a:pPr>
              <a:lnSpc>
                <a:spcPct val="80000"/>
              </a:lnSpc>
            </a:pPr>
            <a:r>
              <a:rPr lang="en-US" sz="2400" smtClean="0"/>
              <a:t>4) Why did the Olympic Games stop?</a:t>
            </a:r>
          </a:p>
          <a:p>
            <a:pPr>
              <a:lnSpc>
                <a:spcPct val="80000"/>
              </a:lnSpc>
              <a:buFont typeface="Wingdings" pitchFamily="2" charset="2"/>
              <a:buNone/>
            </a:pPr>
            <a:r>
              <a:rPr lang="en-US" sz="2400" smtClean="0"/>
              <a:t>		</a:t>
            </a:r>
            <a:r>
              <a:rPr lang="en-US" sz="2000" smtClean="0"/>
              <a:t>a) the earthquake		b) rain		c) war;</a:t>
            </a:r>
          </a:p>
          <a:p>
            <a:pPr>
              <a:lnSpc>
                <a:spcPct val="80000"/>
              </a:lnSpc>
            </a:pPr>
            <a:r>
              <a:rPr lang="en-US" sz="2400" smtClean="0"/>
              <a:t>5) When were the Present Olympic Games started?</a:t>
            </a:r>
          </a:p>
          <a:p>
            <a:pPr>
              <a:lnSpc>
                <a:spcPct val="80000"/>
              </a:lnSpc>
              <a:buFont typeface="Wingdings" pitchFamily="2" charset="2"/>
              <a:buNone/>
            </a:pPr>
            <a:r>
              <a:rPr lang="en-US" sz="2400" smtClean="0"/>
              <a:t>		a) 1896		b)2000		c)2005; </a:t>
            </a:r>
          </a:p>
          <a:p>
            <a:pPr>
              <a:lnSpc>
                <a:spcPct val="80000"/>
              </a:lnSpc>
            </a:pPr>
            <a:r>
              <a:rPr lang="en-US" sz="2400" smtClean="0"/>
              <a:t>6) A …. 	mind in a …. 	body</a:t>
            </a:r>
          </a:p>
          <a:p>
            <a:pPr>
              <a:lnSpc>
                <a:spcPct val="80000"/>
              </a:lnSpc>
              <a:buFont typeface="Wingdings" pitchFamily="2" charset="2"/>
              <a:buNone/>
            </a:pPr>
            <a:r>
              <a:rPr lang="en-US" sz="2400" smtClean="0"/>
              <a:t>		a) sound		b) bad		c) pretty</a:t>
            </a:r>
          </a:p>
          <a:p>
            <a:pPr lvl="1">
              <a:lnSpc>
                <a:spcPct val="80000"/>
              </a:lnSpc>
              <a:buFont typeface="Wingdings" pitchFamily="2" charset="2"/>
              <a:buNone/>
            </a:pPr>
            <a:r>
              <a:rPr lang="en-US" sz="2400" smtClean="0"/>
              <a:t>  		    sound 		    bad 	    pretty;</a:t>
            </a:r>
          </a:p>
          <a:p>
            <a:pPr>
              <a:lnSpc>
                <a:spcPct val="80000"/>
              </a:lnSpc>
              <a:buFont typeface="Wingdings" pitchFamily="2" charset="2"/>
              <a:buNone/>
            </a:pPr>
            <a:r>
              <a:rPr lang="en-US" sz="2400" smtClean="0"/>
              <a:t>	</a:t>
            </a:r>
          </a:p>
          <a:p>
            <a:pPr>
              <a:lnSpc>
                <a:spcPct val="80000"/>
              </a:lnSpc>
            </a:pPr>
            <a:endParaRPr lang="en-US" sz="2400" smtClean="0"/>
          </a:p>
          <a:p>
            <a:pPr>
              <a:lnSpc>
                <a:spcPct val="80000"/>
              </a:lnSpc>
              <a:buFont typeface="Wingdings" pitchFamily="2" charset="2"/>
              <a:buNone/>
            </a:pPr>
            <a:endParaRPr lang="en-US" sz="2400" smtClean="0"/>
          </a:p>
          <a:p>
            <a:pPr>
              <a:lnSpc>
                <a:spcPct val="80000"/>
              </a:lnSpc>
            </a:pPr>
            <a:endParaRPr lang="en-US" sz="2400" smtClean="0"/>
          </a:p>
          <a:p>
            <a:pPr>
              <a:lnSpc>
                <a:spcPct val="80000"/>
              </a:lnSpc>
            </a:pPr>
            <a:endParaRPr lang="en-US" sz="2400" smtClean="0"/>
          </a:p>
          <a:p>
            <a:pPr lvl="1">
              <a:lnSpc>
                <a:spcPct val="80000"/>
              </a:lnSpc>
              <a:buFont typeface="Wingdings" pitchFamily="2" charset="2"/>
              <a:buNone/>
            </a:pPr>
            <a:endParaRPr lang="en-US" sz="2000" smtClean="0"/>
          </a:p>
          <a:p>
            <a:pPr>
              <a:lnSpc>
                <a:spcPct val="80000"/>
              </a:lnSpc>
            </a:pPr>
            <a:endParaRPr lang="ru-RU" sz="240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flipV="1">
            <a:off x="457200" y="188913"/>
            <a:ext cx="8229600" cy="85725"/>
          </a:xfrm>
          <a:noFill/>
          <a:ln/>
        </p:spPr>
        <p:txBody>
          <a:bodyPr/>
          <a:lstStyle/>
          <a:p>
            <a:endParaRPr lang="ru-RU" sz="4000" smtClean="0">
              <a:effectLst/>
            </a:endParaRPr>
          </a:p>
        </p:txBody>
      </p:sp>
      <p:sp>
        <p:nvSpPr>
          <p:cNvPr id="44035" name="Rectangle 3"/>
          <p:cNvSpPr>
            <a:spLocks noGrp="1" noChangeArrowheads="1"/>
          </p:cNvSpPr>
          <p:nvPr>
            <p:ph type="body" idx="1"/>
          </p:nvPr>
        </p:nvSpPr>
        <p:spPr>
          <a:xfrm>
            <a:off x="457200" y="549275"/>
            <a:ext cx="8229600" cy="5584825"/>
          </a:xfrm>
          <a:noFill/>
          <a:ln/>
        </p:spPr>
        <p:txBody>
          <a:bodyPr/>
          <a:lstStyle/>
          <a:p>
            <a:r>
              <a:rPr lang="en-US" sz="2400" smtClean="0"/>
              <a:t>7) ……….. habits can ruin your healf.</a:t>
            </a:r>
          </a:p>
          <a:p>
            <a:pPr lvl="1">
              <a:buFont typeface="Wingdings" pitchFamily="2" charset="2"/>
              <a:buNone/>
            </a:pPr>
            <a:r>
              <a:rPr lang="en-US" sz="1800" smtClean="0"/>
              <a:t>		a) bed		b) good		c) useless;</a:t>
            </a:r>
          </a:p>
          <a:p>
            <a:r>
              <a:rPr lang="en-US" sz="2400" smtClean="0"/>
              <a:t>8) How many players in Rugby?</a:t>
            </a:r>
          </a:p>
          <a:p>
            <a:pPr lvl="1">
              <a:buFont typeface="Wingdings" pitchFamily="2" charset="2"/>
              <a:buNone/>
            </a:pPr>
            <a:r>
              <a:rPr lang="en-US" sz="1800" smtClean="0"/>
              <a:t>		a) 12		b) 15		c) 13;</a:t>
            </a:r>
          </a:p>
          <a:p>
            <a:r>
              <a:rPr lang="en-US" sz="2400" smtClean="0"/>
              <a:t>9) Health is the main greatest … .				</a:t>
            </a:r>
            <a:r>
              <a:rPr lang="en-US" sz="2000" smtClean="0"/>
              <a:t>a) wealth	b) rich		c) poor.</a:t>
            </a:r>
            <a:endParaRPr lang="ru-RU" sz="200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b="1" smtClean="0">
                <a:solidFill>
                  <a:srgbClr val="F40C2D"/>
                </a:solidFill>
              </a:rPr>
              <a:t>C</a:t>
            </a:r>
            <a:r>
              <a:rPr lang="ru-RU" b="1" smtClean="0">
                <a:solidFill>
                  <a:srgbClr val="F40C2D"/>
                </a:solidFill>
              </a:rPr>
              <a:t>ontents</a:t>
            </a:r>
            <a:r>
              <a:rPr lang="ru-RU" smtClean="0"/>
              <a:t> </a:t>
            </a:r>
          </a:p>
        </p:txBody>
      </p:sp>
      <p:sp>
        <p:nvSpPr>
          <p:cNvPr id="4099" name="Rectangle 3"/>
          <p:cNvSpPr>
            <a:spLocks noGrp="1" noChangeArrowheads="1"/>
          </p:cNvSpPr>
          <p:nvPr>
            <p:ph type="body" idx="1"/>
          </p:nvPr>
        </p:nvSpPr>
        <p:spPr/>
        <p:txBody>
          <a:bodyPr/>
          <a:lstStyle/>
          <a:p>
            <a:pPr eaLnBrk="1" hangingPunct="1">
              <a:lnSpc>
                <a:spcPct val="80000"/>
              </a:lnSpc>
            </a:pPr>
            <a:r>
              <a:rPr lang="en-IE" sz="2800" smtClean="0"/>
              <a:t>1) What is sport; </a:t>
            </a:r>
          </a:p>
          <a:p>
            <a:pPr eaLnBrk="1" hangingPunct="1">
              <a:lnSpc>
                <a:spcPct val="80000"/>
              </a:lnSpc>
            </a:pPr>
            <a:r>
              <a:rPr lang="en-IE" sz="2800" smtClean="0"/>
              <a:t>2) History;</a:t>
            </a:r>
          </a:p>
          <a:p>
            <a:pPr eaLnBrk="1" hangingPunct="1">
              <a:lnSpc>
                <a:spcPct val="80000"/>
              </a:lnSpc>
            </a:pPr>
            <a:r>
              <a:rPr lang="en-IE" sz="2800" smtClean="0"/>
              <a:t>3) Olympic games;</a:t>
            </a:r>
          </a:p>
          <a:p>
            <a:pPr eaLnBrk="1" hangingPunct="1">
              <a:lnSpc>
                <a:spcPct val="80000"/>
              </a:lnSpc>
            </a:pPr>
            <a:r>
              <a:rPr lang="en-IE" sz="2800" smtClean="0"/>
              <a:t>4) Sport is different;</a:t>
            </a:r>
          </a:p>
          <a:p>
            <a:pPr eaLnBrk="1" hangingPunct="1">
              <a:lnSpc>
                <a:spcPct val="80000"/>
              </a:lnSpc>
            </a:pPr>
            <a:r>
              <a:rPr lang="en-IE" sz="2800" smtClean="0"/>
              <a:t>5) Health is the men`s greatest wealth;</a:t>
            </a:r>
          </a:p>
          <a:p>
            <a:pPr eaLnBrk="1" hangingPunct="1">
              <a:lnSpc>
                <a:spcPct val="80000"/>
              </a:lnSpc>
            </a:pPr>
            <a:r>
              <a:rPr lang="en-IE" sz="2800" smtClean="0"/>
              <a:t>6) Bad habits;</a:t>
            </a:r>
          </a:p>
          <a:p>
            <a:pPr eaLnBrk="1" hangingPunct="1">
              <a:lnSpc>
                <a:spcPct val="80000"/>
              </a:lnSpc>
            </a:pPr>
            <a:r>
              <a:rPr lang="en-IE" sz="2800" smtClean="0"/>
              <a:t>7) Extreme sport;</a:t>
            </a:r>
          </a:p>
          <a:p>
            <a:pPr eaLnBrk="1" hangingPunct="1">
              <a:lnSpc>
                <a:spcPct val="80000"/>
              </a:lnSpc>
            </a:pPr>
            <a:r>
              <a:rPr lang="en-IE" sz="2800" smtClean="0"/>
              <a:t>8) The original sport;</a:t>
            </a:r>
          </a:p>
          <a:p>
            <a:pPr eaLnBrk="1" hangingPunct="1">
              <a:lnSpc>
                <a:spcPct val="80000"/>
              </a:lnSpc>
            </a:pPr>
            <a:r>
              <a:rPr lang="en-US" sz="2800" smtClean="0"/>
              <a:t>9) Sport for everybody;</a:t>
            </a:r>
          </a:p>
          <a:p>
            <a:pPr eaLnBrk="1" hangingPunct="1">
              <a:lnSpc>
                <a:spcPct val="80000"/>
              </a:lnSpc>
            </a:pPr>
            <a:r>
              <a:rPr lang="en-US" sz="2800" smtClean="0"/>
              <a:t>10)We are great lover of sport.</a:t>
            </a:r>
            <a:endParaRPr lang="ru-RU" sz="280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2000"/>
                                        <p:tgtEl>
                                          <p:spTgt spid="409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099">
                                            <p:txEl>
                                              <p:pRg st="0" end="0"/>
                                            </p:txEl>
                                          </p:spTgt>
                                        </p:tgtEl>
                                        <p:attrNameLst>
                                          <p:attrName>style.visibility</p:attrName>
                                        </p:attrNameLst>
                                      </p:cBhvr>
                                      <p:to>
                                        <p:strVal val="visible"/>
                                      </p:to>
                                    </p:set>
                                    <p:animEffect transition="in" filter="fade">
                                      <p:cBhvr>
                                        <p:cTn id="12" dur="2000"/>
                                        <p:tgtEl>
                                          <p:spTgt spid="409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099">
                                            <p:txEl>
                                              <p:pRg st="1" end="1"/>
                                            </p:txEl>
                                          </p:spTgt>
                                        </p:tgtEl>
                                        <p:attrNameLst>
                                          <p:attrName>style.visibility</p:attrName>
                                        </p:attrNameLst>
                                      </p:cBhvr>
                                      <p:to>
                                        <p:strVal val="visible"/>
                                      </p:to>
                                    </p:set>
                                    <p:animEffect transition="in" filter="fade">
                                      <p:cBhvr>
                                        <p:cTn id="17" dur="2000"/>
                                        <p:tgtEl>
                                          <p:spTgt spid="409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099">
                                            <p:txEl>
                                              <p:pRg st="2" end="2"/>
                                            </p:txEl>
                                          </p:spTgt>
                                        </p:tgtEl>
                                        <p:attrNameLst>
                                          <p:attrName>style.visibility</p:attrName>
                                        </p:attrNameLst>
                                      </p:cBhvr>
                                      <p:to>
                                        <p:strVal val="visible"/>
                                      </p:to>
                                    </p:set>
                                    <p:animEffect transition="in" filter="fade">
                                      <p:cBhvr>
                                        <p:cTn id="22" dur="2000"/>
                                        <p:tgtEl>
                                          <p:spTgt spid="409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099">
                                            <p:txEl>
                                              <p:pRg st="3" end="3"/>
                                            </p:txEl>
                                          </p:spTgt>
                                        </p:tgtEl>
                                        <p:attrNameLst>
                                          <p:attrName>style.visibility</p:attrName>
                                        </p:attrNameLst>
                                      </p:cBhvr>
                                      <p:to>
                                        <p:strVal val="visible"/>
                                      </p:to>
                                    </p:set>
                                    <p:animEffect transition="in" filter="fade">
                                      <p:cBhvr>
                                        <p:cTn id="27" dur="2000"/>
                                        <p:tgtEl>
                                          <p:spTgt spid="409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099">
                                            <p:txEl>
                                              <p:pRg st="4" end="4"/>
                                            </p:txEl>
                                          </p:spTgt>
                                        </p:tgtEl>
                                        <p:attrNameLst>
                                          <p:attrName>style.visibility</p:attrName>
                                        </p:attrNameLst>
                                      </p:cBhvr>
                                      <p:to>
                                        <p:strVal val="visible"/>
                                      </p:to>
                                    </p:set>
                                    <p:animEffect transition="in" filter="fade">
                                      <p:cBhvr>
                                        <p:cTn id="32" dur="2000"/>
                                        <p:tgtEl>
                                          <p:spTgt spid="409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099">
                                            <p:txEl>
                                              <p:pRg st="5" end="5"/>
                                            </p:txEl>
                                          </p:spTgt>
                                        </p:tgtEl>
                                        <p:attrNameLst>
                                          <p:attrName>style.visibility</p:attrName>
                                        </p:attrNameLst>
                                      </p:cBhvr>
                                      <p:to>
                                        <p:strVal val="visible"/>
                                      </p:to>
                                    </p:set>
                                    <p:animEffect transition="in" filter="fade">
                                      <p:cBhvr>
                                        <p:cTn id="37" dur="2000"/>
                                        <p:tgtEl>
                                          <p:spTgt spid="4099">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099">
                                            <p:txEl>
                                              <p:pRg st="6" end="6"/>
                                            </p:txEl>
                                          </p:spTgt>
                                        </p:tgtEl>
                                        <p:attrNameLst>
                                          <p:attrName>style.visibility</p:attrName>
                                        </p:attrNameLst>
                                      </p:cBhvr>
                                      <p:to>
                                        <p:strVal val="visible"/>
                                      </p:to>
                                    </p:set>
                                    <p:animEffect transition="in" filter="fade">
                                      <p:cBhvr>
                                        <p:cTn id="42" dur="2000"/>
                                        <p:tgtEl>
                                          <p:spTgt spid="4099">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099">
                                            <p:txEl>
                                              <p:pRg st="7" end="7"/>
                                            </p:txEl>
                                          </p:spTgt>
                                        </p:tgtEl>
                                        <p:attrNameLst>
                                          <p:attrName>style.visibility</p:attrName>
                                        </p:attrNameLst>
                                      </p:cBhvr>
                                      <p:to>
                                        <p:strVal val="visible"/>
                                      </p:to>
                                    </p:set>
                                    <p:animEffect transition="in" filter="fade">
                                      <p:cBhvr>
                                        <p:cTn id="47" dur="2000"/>
                                        <p:tgtEl>
                                          <p:spTgt spid="4099">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4099">
                                            <p:txEl>
                                              <p:pRg st="8" end="8"/>
                                            </p:txEl>
                                          </p:spTgt>
                                        </p:tgtEl>
                                        <p:attrNameLst>
                                          <p:attrName>style.visibility</p:attrName>
                                        </p:attrNameLst>
                                      </p:cBhvr>
                                      <p:to>
                                        <p:strVal val="visible"/>
                                      </p:to>
                                    </p:set>
                                    <p:animEffect transition="in" filter="fade">
                                      <p:cBhvr>
                                        <p:cTn id="52" dur="2000"/>
                                        <p:tgtEl>
                                          <p:spTgt spid="4099">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4099">
                                            <p:txEl>
                                              <p:pRg st="9" end="9"/>
                                            </p:txEl>
                                          </p:spTgt>
                                        </p:tgtEl>
                                        <p:attrNameLst>
                                          <p:attrName>style.visibility</p:attrName>
                                        </p:attrNameLst>
                                      </p:cBhvr>
                                      <p:to>
                                        <p:strVal val="visible"/>
                                      </p:to>
                                    </p:set>
                                    <p:animEffect transition="in" filter="fade">
                                      <p:cBhvr>
                                        <p:cTn id="57" dur="2000"/>
                                        <p:tgtEl>
                                          <p:spTgt spid="409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noFill/>
          <a:ln/>
        </p:spPr>
        <p:txBody>
          <a:bodyPr/>
          <a:lstStyle/>
          <a:p>
            <a:r>
              <a:rPr lang="en-US" smtClean="0">
                <a:solidFill>
                  <a:srgbClr val="F40C2D"/>
                </a:solidFill>
              </a:rPr>
              <a:t>Answer:</a:t>
            </a:r>
            <a:endParaRPr lang="ru-RU" smtClean="0">
              <a:solidFill>
                <a:srgbClr val="F40C2D"/>
              </a:solidFill>
            </a:endParaRPr>
          </a:p>
        </p:txBody>
      </p:sp>
      <p:sp>
        <p:nvSpPr>
          <p:cNvPr id="45059" name="Rectangle 3"/>
          <p:cNvSpPr>
            <a:spLocks noGrp="1" noChangeArrowheads="1"/>
          </p:cNvSpPr>
          <p:nvPr>
            <p:ph type="body" idx="1"/>
          </p:nvPr>
        </p:nvSpPr>
        <p:spPr>
          <a:noFill/>
          <a:ln/>
        </p:spPr>
        <p:txBody>
          <a:bodyPr/>
          <a:lstStyle/>
          <a:p>
            <a:r>
              <a:rPr lang="en-US" sz="2400" smtClean="0"/>
              <a:t>2) b, 3) c, 4) c, 5) a, 6) a, 7) a, 8) c, 9) a</a:t>
            </a:r>
            <a:endParaRPr lang="ru-RU" sz="240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56677" name="Picture 5" descr="Картинка 37 из 96000"/>
          <p:cNvPicPr>
            <a:picLocks noChangeAspect="1" noChangeArrowheads="1"/>
          </p:cNvPicPr>
          <p:nvPr>
            <p:ph sz="half" idx="2"/>
          </p:nvPr>
        </p:nvPicPr>
        <p:blipFill>
          <a:blip r:embed="rId2" cstate="email"/>
          <a:srcRect/>
          <a:stretch>
            <a:fillRect/>
          </a:stretch>
        </p:blipFill>
        <p:spPr>
          <a:xfrm>
            <a:off x="4427538" y="260350"/>
            <a:ext cx="4716462" cy="3536950"/>
          </a:xfrm>
          <a:noFill/>
        </p:spPr>
      </p:pic>
      <p:sp>
        <p:nvSpPr>
          <p:cNvPr id="19459" name="WordArt 9"/>
          <p:cNvSpPr>
            <a:spLocks noChangeArrowheads="1" noChangeShapeType="1" noTextEdit="1"/>
          </p:cNvSpPr>
          <p:nvPr/>
        </p:nvSpPr>
        <p:spPr bwMode="auto">
          <a:xfrm rot="-679445">
            <a:off x="250825" y="333375"/>
            <a:ext cx="4608513" cy="2087563"/>
          </a:xfrm>
          <a:prstGeom prst="rect">
            <a:avLst/>
          </a:prstGeom>
        </p:spPr>
        <p:txBody>
          <a:bodyPr wrap="none" fromWordArt="1">
            <a:prstTxWarp prst="textDeflateBottom">
              <a:avLst>
                <a:gd name="adj" fmla="val 76472"/>
              </a:avLst>
            </a:prstTxWarp>
            <a:scene3d>
              <a:camera prst="legacyPerspectiveFront">
                <a:rot lat="19799998" lon="19439996" rev="0"/>
              </a:camera>
              <a:lightRig rig="legacyNormal2" dir="t"/>
            </a:scene3d>
            <a:sp3d extrusionH="354000" prstMaterial="legacyMatte">
              <a:extrusionClr>
                <a:srgbClr val="939676"/>
              </a:extrusionClr>
            </a:sp3d>
          </a:bodyPr>
          <a:lstStyle/>
          <a:p>
            <a:pPr algn="ctr"/>
            <a:r>
              <a:rPr lang="en-US" sz="5400" kern="10">
                <a:ln w="9525">
                  <a:round/>
                  <a:headEnd/>
                  <a:tailEnd/>
                </a:ln>
                <a:gradFill rotWithShape="1">
                  <a:gsLst>
                    <a:gs pos="0">
                      <a:srgbClr val="707070"/>
                    </a:gs>
                    <a:gs pos="50000">
                      <a:srgbClr val="FFFFFF"/>
                    </a:gs>
                    <a:gs pos="100000">
                      <a:srgbClr val="707070"/>
                    </a:gs>
                  </a:gsLst>
                  <a:lin ang="3360000" scaled="1"/>
                </a:gradFill>
                <a:latin typeface="Impact"/>
              </a:rPr>
              <a:t>That is all!</a:t>
            </a:r>
            <a:endParaRPr lang="ru-RU" sz="5400" kern="10">
              <a:ln w="9525">
                <a:round/>
                <a:headEnd/>
                <a:tailEnd/>
              </a:ln>
              <a:gradFill rotWithShape="1">
                <a:gsLst>
                  <a:gs pos="0">
                    <a:srgbClr val="707070"/>
                  </a:gs>
                  <a:gs pos="50000">
                    <a:srgbClr val="FFFFFF"/>
                  </a:gs>
                  <a:gs pos="100000">
                    <a:srgbClr val="707070"/>
                  </a:gs>
                </a:gsLst>
                <a:lin ang="3360000" scaled="1"/>
              </a:gradFill>
              <a:latin typeface="Impact"/>
            </a:endParaRPr>
          </a:p>
        </p:txBody>
      </p:sp>
      <p:sp>
        <p:nvSpPr>
          <p:cNvPr id="19460" name="WordArt 10"/>
          <p:cNvSpPr>
            <a:spLocks noChangeArrowheads="1" noChangeShapeType="1" noTextEdit="1"/>
          </p:cNvSpPr>
          <p:nvPr/>
        </p:nvSpPr>
        <p:spPr bwMode="auto">
          <a:xfrm>
            <a:off x="3851275" y="5013325"/>
            <a:ext cx="5181600" cy="638175"/>
          </a:xfrm>
          <a:prstGeom prst="rect">
            <a:avLst/>
          </a:prstGeom>
        </p:spPr>
        <p:txBody>
          <a:bodyPr wrap="none" fromWordArt="1">
            <a:prstTxWarp prst="textPlain">
              <a:avLst>
                <a:gd name="adj" fmla="val 50000"/>
              </a:avLst>
            </a:prstTxWarp>
          </a:bodyPr>
          <a:lstStyle/>
          <a:p>
            <a:pPr algn="ctr"/>
            <a:r>
              <a:rPr lang="en-US" sz="4400" i="1" kern="10">
                <a:ln w="9525">
                  <a:solidFill>
                    <a:srgbClr val="000000"/>
                  </a:solidFill>
                  <a:round/>
                  <a:headEnd/>
                  <a:tailEnd/>
                </a:ln>
                <a:solidFill>
                  <a:srgbClr val="FFFFFF"/>
                </a:solidFill>
                <a:effectLst>
                  <a:outerShdw dist="35921" dir="2700000" algn="ctr" rotWithShape="0">
                    <a:srgbClr val="808080">
                      <a:alpha val="79999"/>
                    </a:srgbClr>
                  </a:outerShdw>
                </a:effectLst>
                <a:latin typeface="Arial"/>
                <a:cs typeface="Arial"/>
              </a:rPr>
              <a:t>Thanks for watching!</a:t>
            </a:r>
            <a:endParaRPr lang="ru-RU" sz="4400" i="1" kern="10">
              <a:ln w="9525">
                <a:solidFill>
                  <a:srgbClr val="000000"/>
                </a:solidFill>
                <a:round/>
                <a:headEnd/>
                <a:tailEnd/>
              </a:ln>
              <a:solidFill>
                <a:srgbClr val="FFFFFF"/>
              </a:solidFill>
              <a:effectLst>
                <a:outerShdw dist="35921" dir="2700000" algn="ctr" rotWithShape="0">
                  <a:srgbClr val="808080">
                    <a:alpha val="79999"/>
                  </a:srgbClr>
                </a:outerShdw>
              </a:effectLst>
              <a:latin typeface="Arial"/>
              <a:cs typeface="Arial"/>
            </a:endParaRPr>
          </a:p>
        </p:txBody>
      </p:sp>
      <p:pic>
        <p:nvPicPr>
          <p:cNvPr id="156690" name="Picture 18" descr="Картинка 8 из 3842"/>
          <p:cNvPicPr>
            <a:picLocks noChangeAspect="1" noChangeArrowheads="1"/>
          </p:cNvPicPr>
          <p:nvPr>
            <p:ph sz="half" idx="1"/>
          </p:nvPr>
        </p:nvPicPr>
        <p:blipFill>
          <a:blip r:embed="rId3" cstate="email"/>
          <a:srcRect/>
          <a:stretch>
            <a:fillRect/>
          </a:stretch>
        </p:blipFill>
        <p:spPr>
          <a:xfrm>
            <a:off x="179388" y="2636838"/>
            <a:ext cx="3514725" cy="4221162"/>
          </a:xfr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156690"/>
                                        </p:tgtEl>
                                        <p:attrNameLst>
                                          <p:attrName>style.visibility</p:attrName>
                                        </p:attrNameLst>
                                      </p:cBhvr>
                                      <p:to>
                                        <p:strVal val="visible"/>
                                      </p:to>
                                    </p:set>
                                    <p:anim to="" calcmode="lin" valueType="num">
                                      <p:cBhvr>
                                        <p:cTn id="7" dur="1" fill="hold"/>
                                        <p:tgtEl>
                                          <p:spTgt spid="15669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156677"/>
                                        </p:tgtEl>
                                        <p:attrNameLst>
                                          <p:attrName>style.visibility</p:attrName>
                                        </p:attrNameLst>
                                      </p:cBhvr>
                                      <p:to>
                                        <p:strVal val="visible"/>
                                      </p:to>
                                    </p:set>
                                    <p:anim to="" calcmode="lin" valueType="num">
                                      <p:cBhvr>
                                        <p:cTn id="12" dur="1" fill="hold"/>
                                        <p:tgtEl>
                                          <p:spTgt spid="156677"/>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68313" y="115888"/>
            <a:ext cx="8229600" cy="1143000"/>
          </a:xfrm>
        </p:spPr>
        <p:txBody>
          <a:bodyPr/>
          <a:lstStyle/>
          <a:p>
            <a:pPr eaLnBrk="1" hangingPunct="1"/>
            <a:r>
              <a:rPr lang="en-IE" smtClean="0">
                <a:solidFill>
                  <a:srgbClr val="F40C2D"/>
                </a:solidFill>
              </a:rPr>
              <a:t>What is sport?</a:t>
            </a:r>
            <a:endParaRPr lang="ru-RU" smtClean="0">
              <a:solidFill>
                <a:srgbClr val="F40C2D"/>
              </a:solidFill>
            </a:endParaRPr>
          </a:p>
        </p:txBody>
      </p:sp>
      <p:sp>
        <p:nvSpPr>
          <p:cNvPr id="3075" name="Rectangle 3"/>
          <p:cNvSpPr>
            <a:spLocks noGrp="1" noChangeArrowheads="1"/>
          </p:cNvSpPr>
          <p:nvPr>
            <p:ph type="body" sz="half" idx="1"/>
          </p:nvPr>
        </p:nvSpPr>
        <p:spPr>
          <a:xfrm>
            <a:off x="395288" y="1052513"/>
            <a:ext cx="8435975" cy="2405062"/>
          </a:xfrm>
        </p:spPr>
        <p:txBody>
          <a:bodyPr/>
          <a:lstStyle/>
          <a:p>
            <a:pPr eaLnBrk="1" hangingPunct="1">
              <a:lnSpc>
                <a:spcPct val="90000"/>
              </a:lnSpc>
              <a:buFont typeface="Wingdings" pitchFamily="2" charset="2"/>
              <a:buNone/>
            </a:pPr>
            <a:r>
              <a:rPr lang="en-IE" sz="2600" smtClean="0"/>
              <a:t>    S</a:t>
            </a:r>
            <a:r>
              <a:rPr lang="ru-RU" sz="2600" smtClean="0"/>
              <a:t>port is</a:t>
            </a:r>
            <a:r>
              <a:rPr lang="en-IE" sz="2600" smtClean="0"/>
              <a:t> </a:t>
            </a:r>
            <a:r>
              <a:rPr lang="en-US" sz="2600" smtClean="0"/>
              <a:t>very important in our life. It is popular among young and old people. Sport helps people to keep in good heath. There are some popular kinds of sports in our country: football, volleyball, hockey, gymnastics, skiing, skating. Everybody may choose the sport </a:t>
            </a:r>
            <a:r>
              <a:rPr lang="ru-RU" sz="2600" smtClean="0"/>
              <a:t>не </a:t>
            </a:r>
            <a:r>
              <a:rPr lang="en-US" sz="2600" smtClean="0"/>
              <a:t>or she, is interested in. </a:t>
            </a:r>
            <a:endParaRPr lang="ru-RU" sz="2600" smtClean="0"/>
          </a:p>
        </p:txBody>
      </p:sp>
      <p:pic>
        <p:nvPicPr>
          <p:cNvPr id="3077" name="Picture 5" descr="300px-Youth-soccer-indiana"/>
          <p:cNvPicPr>
            <a:picLocks noChangeAspect="1" noChangeArrowheads="1"/>
          </p:cNvPicPr>
          <p:nvPr>
            <p:ph sz="quarter" idx="2"/>
          </p:nvPr>
        </p:nvPicPr>
        <p:blipFill>
          <a:blip r:embed="rId2" cstate="email"/>
          <a:srcRect/>
          <a:stretch>
            <a:fillRect/>
          </a:stretch>
        </p:blipFill>
        <p:spPr>
          <a:xfrm>
            <a:off x="1619250" y="3346450"/>
            <a:ext cx="6192838" cy="3511550"/>
          </a:xfr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4" presetClass="entr" presetSubtype="0" fill="hold" nodeType="clickEffect">
                                  <p:stCondLst>
                                    <p:cond delay="0"/>
                                  </p:stCondLst>
                                  <p:childTnLst>
                                    <p:set>
                                      <p:cBhvr>
                                        <p:cTn id="10" dur="1" fill="hold">
                                          <p:stCondLst>
                                            <p:cond delay="0"/>
                                          </p:stCondLst>
                                        </p:cTn>
                                        <p:tgtEl>
                                          <p:spTgt spid="3077"/>
                                        </p:tgtEl>
                                        <p:attrNameLst>
                                          <p:attrName>style.visibility</p:attrName>
                                        </p:attrNameLst>
                                      </p:cBhvr>
                                      <p:to>
                                        <p:strVal val="visible"/>
                                      </p:to>
                                    </p:set>
                                    <p:anim to="" calcmode="lin" valueType="num">
                                      <p:cBhvr>
                                        <p:cTn id="11" dur="1" fill="hold"/>
                                        <p:tgtEl>
                                          <p:spTgt spid="3077"/>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bg>
      <p:bgPr>
        <a:blipFill dpi="0" rotWithShape="0">
          <a:blip r:link="rId2" cstate="email"/>
          <a:srcRect/>
          <a:tile tx="0" ty="0" sx="100000" sy="100000" flip="none" algn="tl"/>
        </a:blipFill>
        <a:effectLst/>
      </p:bgPr>
    </p:bg>
    <p:spTree>
      <p:nvGrpSpPr>
        <p:cNvPr id="1" name=""/>
        <p:cNvGrpSpPr/>
        <p:nvPr/>
      </p:nvGrpSpPr>
      <p:grpSpPr>
        <a:xfrm>
          <a:off x="0" y="0"/>
          <a:ext cx="0" cy="0"/>
          <a:chOff x="0" y="0"/>
          <a:chExt cx="0" cy="0"/>
        </a:xfrm>
      </p:grpSpPr>
      <p:sp>
        <p:nvSpPr>
          <p:cNvPr id="5139" name="Rectangle 19"/>
          <p:cNvSpPr>
            <a:spLocks noGrp="1" noChangeArrowheads="1"/>
          </p:cNvSpPr>
          <p:nvPr>
            <p:ph type="title"/>
          </p:nvPr>
        </p:nvSpPr>
        <p:spPr>
          <a:xfrm>
            <a:off x="611188" y="188913"/>
            <a:ext cx="8229600" cy="1143000"/>
          </a:xfrm>
        </p:spPr>
        <p:txBody>
          <a:bodyPr/>
          <a:lstStyle/>
          <a:p>
            <a:pPr eaLnBrk="1" hangingPunct="1"/>
            <a:r>
              <a:rPr lang="en-IE" sz="4800" smtClean="0">
                <a:solidFill>
                  <a:srgbClr val="FF0000"/>
                </a:solidFill>
              </a:rPr>
              <a:t>History</a:t>
            </a:r>
            <a:endParaRPr lang="ru-RU" sz="4800" smtClean="0">
              <a:solidFill>
                <a:srgbClr val="FF0000"/>
              </a:solidFill>
            </a:endParaRPr>
          </a:p>
        </p:txBody>
      </p:sp>
      <p:sp>
        <p:nvSpPr>
          <p:cNvPr id="5140" name="Rectangle 20"/>
          <p:cNvSpPr>
            <a:spLocks noGrp="1" noChangeArrowheads="1"/>
          </p:cNvSpPr>
          <p:nvPr>
            <p:ph type="body" sz="half" idx="1"/>
          </p:nvPr>
        </p:nvSpPr>
        <p:spPr>
          <a:xfrm>
            <a:off x="0" y="1628775"/>
            <a:ext cx="4038600" cy="4533900"/>
          </a:xfrm>
        </p:spPr>
        <p:txBody>
          <a:bodyPr/>
          <a:lstStyle/>
          <a:p>
            <a:pPr eaLnBrk="1" hangingPunct="1">
              <a:buFont typeface="Wingdings" pitchFamily="2" charset="2"/>
              <a:buNone/>
            </a:pPr>
            <a:r>
              <a:rPr lang="en-IE" sz="2400" smtClean="0"/>
              <a:t>Some historians thinks that sports first appeared as a repetition of typical movements of a workman </a:t>
            </a:r>
            <a:r>
              <a:rPr lang="en-US" sz="2400" smtClean="0"/>
              <a:t>or a solder performed to refine practical skills some tribes of native Americans played a game which was alike football, but it had a religious meaning.</a:t>
            </a:r>
            <a:endParaRPr lang="ru-RU" sz="2400" smtClean="0"/>
          </a:p>
        </p:txBody>
      </p:sp>
      <p:pic>
        <p:nvPicPr>
          <p:cNvPr id="5145" name="Picture 25" descr="Картинка 6 из 19025"/>
          <p:cNvPicPr>
            <a:picLocks noChangeAspect="1" noChangeArrowheads="1"/>
          </p:cNvPicPr>
          <p:nvPr/>
        </p:nvPicPr>
        <p:blipFill>
          <a:blip r:embed="rId3" cstate="email"/>
          <a:srcRect/>
          <a:stretch>
            <a:fillRect/>
          </a:stretch>
        </p:blipFill>
        <p:spPr bwMode="auto">
          <a:xfrm>
            <a:off x="4140200" y="1773238"/>
            <a:ext cx="4826000" cy="3852862"/>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5139"/>
                                        </p:tgtEl>
                                        <p:attrNameLst>
                                          <p:attrName>style.visibility</p:attrName>
                                        </p:attrNameLst>
                                      </p:cBhvr>
                                      <p:to>
                                        <p:strVal val="visible"/>
                                      </p:to>
                                    </p:set>
                                    <p:animEffect transition="in" filter="dissolve">
                                      <p:cBhvr>
                                        <p:cTn id="7" dur="500"/>
                                        <p:tgtEl>
                                          <p:spTgt spid="513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140">
                                            <p:txEl>
                                              <p:pRg st="0" end="0"/>
                                            </p:txEl>
                                          </p:spTgt>
                                        </p:tgtEl>
                                        <p:attrNameLst>
                                          <p:attrName>style.visibility</p:attrName>
                                        </p:attrNameLst>
                                      </p:cBhvr>
                                      <p:to>
                                        <p:strVal val="visible"/>
                                      </p:to>
                                    </p:set>
                                    <p:animEffect transition="in" filter="dissolve">
                                      <p:cBhvr>
                                        <p:cTn id="12" dur="500"/>
                                        <p:tgtEl>
                                          <p:spTgt spid="514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5145"/>
                                        </p:tgtEl>
                                        <p:attrNameLst>
                                          <p:attrName>style.visibility</p:attrName>
                                        </p:attrNameLst>
                                      </p:cBhvr>
                                      <p:to>
                                        <p:strVal val="visible"/>
                                      </p:to>
                                    </p:set>
                                    <p:anim to="" calcmode="lin" valueType="num">
                                      <p:cBhvr>
                                        <p:cTn id="17" dur="1" fill="hold"/>
                                        <p:tgtEl>
                                          <p:spTgt spid="5145"/>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9" grpId="0"/>
      <p:bldP spid="5140"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52" name="Rectangle 8"/>
          <p:cNvSpPr>
            <a:spLocks noGrp="1" noChangeArrowheads="1"/>
          </p:cNvSpPr>
          <p:nvPr>
            <p:ph type="title"/>
          </p:nvPr>
        </p:nvSpPr>
        <p:spPr/>
        <p:txBody>
          <a:bodyPr/>
          <a:lstStyle/>
          <a:p>
            <a:pPr eaLnBrk="1" hangingPunct="1"/>
            <a:r>
              <a:rPr lang="en-IE" smtClean="0">
                <a:solidFill>
                  <a:srgbClr val="F40C2D"/>
                </a:solidFill>
              </a:rPr>
              <a:t>Olympic Games</a:t>
            </a:r>
            <a:endParaRPr lang="ru-RU" smtClean="0">
              <a:solidFill>
                <a:srgbClr val="F40C2D"/>
              </a:solidFill>
            </a:endParaRPr>
          </a:p>
        </p:txBody>
      </p:sp>
      <p:sp>
        <p:nvSpPr>
          <p:cNvPr id="6159" name="Rectangle 15"/>
          <p:cNvSpPr>
            <a:spLocks noGrp="1" noChangeArrowheads="1"/>
          </p:cNvSpPr>
          <p:nvPr>
            <p:ph type="body" sz="half" idx="1"/>
          </p:nvPr>
        </p:nvSpPr>
        <p:spPr>
          <a:xfrm>
            <a:off x="468313" y="1628775"/>
            <a:ext cx="4038600" cy="4533900"/>
          </a:xfrm>
        </p:spPr>
        <p:txBody>
          <a:bodyPr/>
          <a:lstStyle/>
          <a:p>
            <a:pPr eaLnBrk="1" hangingPunct="1"/>
            <a:r>
              <a:rPr lang="en-US" sz="2400" smtClean="0"/>
              <a:t>European traditions started in Ancient Greece with the Olympic Games. They were started as All-Greece holidays and contest  to honour Zeus in 776 BC. Every fourth year for five days all Greek athletes gathered in the city of Olympia. </a:t>
            </a:r>
            <a:endParaRPr lang="ru-RU" sz="2400" smtClean="0"/>
          </a:p>
          <a:p>
            <a:pPr eaLnBrk="1" hangingPunct="1"/>
            <a:endParaRPr lang="ru-RU" sz="2400" smtClean="0"/>
          </a:p>
        </p:txBody>
      </p:sp>
      <p:pic>
        <p:nvPicPr>
          <p:cNvPr id="6162" name="Picture 18" descr="Картинка 10 из 96000"/>
          <p:cNvPicPr>
            <a:picLocks noChangeAspect="1" noChangeArrowheads="1"/>
          </p:cNvPicPr>
          <p:nvPr>
            <p:ph sz="quarter" idx="3"/>
          </p:nvPr>
        </p:nvPicPr>
        <p:blipFill>
          <a:blip r:embed="rId2" cstate="email"/>
          <a:srcRect/>
          <a:stretch>
            <a:fillRect/>
          </a:stretch>
        </p:blipFill>
        <p:spPr>
          <a:xfrm>
            <a:off x="4787900" y="1916113"/>
            <a:ext cx="3851275" cy="3402012"/>
          </a:xfr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6152"/>
                                        </p:tgtEl>
                                        <p:attrNameLst>
                                          <p:attrName>style.visibility</p:attrName>
                                        </p:attrNameLst>
                                      </p:cBhvr>
                                      <p:to>
                                        <p:strVal val="visible"/>
                                      </p:to>
                                    </p:set>
                                    <p:animEffect transition="in" filter="dissolve">
                                      <p:cBhvr>
                                        <p:cTn id="7" dur="500"/>
                                        <p:tgtEl>
                                          <p:spTgt spid="615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159">
                                            <p:txEl>
                                              <p:pRg st="0" end="0"/>
                                            </p:txEl>
                                          </p:spTgt>
                                        </p:tgtEl>
                                        <p:attrNameLst>
                                          <p:attrName>style.visibility</p:attrName>
                                        </p:attrNameLst>
                                      </p:cBhvr>
                                      <p:to>
                                        <p:strVal val="visible"/>
                                      </p:to>
                                    </p:set>
                                    <p:animEffect transition="in" filter="dissolve">
                                      <p:cBhvr>
                                        <p:cTn id="12" dur="500"/>
                                        <p:tgtEl>
                                          <p:spTgt spid="615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6162"/>
                                        </p:tgtEl>
                                        <p:attrNameLst>
                                          <p:attrName>style.visibility</p:attrName>
                                        </p:attrNameLst>
                                      </p:cBhvr>
                                      <p:to>
                                        <p:strVal val="visible"/>
                                      </p:to>
                                    </p:set>
                                    <p:anim to="" calcmode="lin" valueType="num">
                                      <p:cBhvr>
                                        <p:cTn id="17" dur="1" fill="hold"/>
                                        <p:tgtEl>
                                          <p:spTgt spid="616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2" grpId="0"/>
      <p:bldP spid="615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4"/>
          <p:cNvSpPr>
            <a:spLocks noGrp="1" noChangeArrowheads="1"/>
          </p:cNvSpPr>
          <p:nvPr>
            <p:ph type="title"/>
          </p:nvPr>
        </p:nvSpPr>
        <p:spPr>
          <a:xfrm>
            <a:off x="468313" y="260350"/>
            <a:ext cx="8229600" cy="215900"/>
          </a:xfrm>
          <a:noFill/>
          <a:ln/>
        </p:spPr>
        <p:txBody>
          <a:bodyPr/>
          <a:lstStyle/>
          <a:p>
            <a:r>
              <a:rPr lang="en-IE" sz="4000" smtClean="0">
                <a:solidFill>
                  <a:srgbClr val="F40C2D"/>
                </a:solidFill>
              </a:rPr>
              <a:t>Olympic Games</a:t>
            </a:r>
            <a:endParaRPr lang="ru-RU" sz="4000" smtClean="0">
              <a:solidFill>
                <a:srgbClr val="F40C2D"/>
              </a:solidFill>
            </a:endParaRPr>
          </a:p>
        </p:txBody>
      </p:sp>
      <p:sp>
        <p:nvSpPr>
          <p:cNvPr id="39939" name="Rectangle 3"/>
          <p:cNvSpPr>
            <a:spLocks noGrp="1" noChangeArrowheads="1"/>
          </p:cNvSpPr>
          <p:nvPr>
            <p:ph type="body" sz="half" idx="1"/>
          </p:nvPr>
        </p:nvSpPr>
        <p:spPr>
          <a:xfrm>
            <a:off x="457200" y="620713"/>
            <a:ext cx="4038600" cy="5513387"/>
          </a:xfrm>
          <a:noFill/>
          <a:ln/>
        </p:spPr>
        <p:txBody>
          <a:bodyPr/>
          <a:lstStyle/>
          <a:p>
            <a:pPr>
              <a:lnSpc>
                <a:spcPct val="80000"/>
              </a:lnSpc>
            </a:pPr>
            <a:r>
              <a:rPr lang="en-US" sz="2400" smtClean="0"/>
              <a:t>The Olympic games included running, wrestling, boxing, horse-rising. The games was stopped in 394 AD because of two strong earthquakes. The present Olympic Games were started in 1896. The founder of the modern Olympics is Pierre de Coubertin. Since 1896 Olympic have been held in Britain 2 times in Landon (1908, 1948), in the USA  times (1904, 1932, 1984, 1996), in Russia in Moscow 1980.</a:t>
            </a:r>
            <a:endParaRPr lang="ru-RU" sz="2400" smtClean="0"/>
          </a:p>
        </p:txBody>
      </p:sp>
      <p:pic>
        <p:nvPicPr>
          <p:cNvPr id="39942" name="Picture 6" descr="1fed111839f8c499cd9a4360e6e27bb5"/>
          <p:cNvPicPr>
            <a:picLocks noChangeAspect="1" noChangeArrowheads="1"/>
          </p:cNvPicPr>
          <p:nvPr>
            <p:ph sz="half" idx="2"/>
          </p:nvPr>
        </p:nvPicPr>
        <p:blipFill>
          <a:blip r:embed="rId2" cstate="email"/>
          <a:srcRect/>
          <a:stretch>
            <a:fillRect/>
          </a:stretch>
        </p:blipFill>
        <p:spPr>
          <a:xfrm>
            <a:off x="5580063" y="765175"/>
            <a:ext cx="2808287" cy="2808288"/>
          </a:xfrm>
        </p:spPr>
      </p:pic>
      <p:pic>
        <p:nvPicPr>
          <p:cNvPr id="39943" name="Picture 7" descr="1984S_medal_b"/>
          <p:cNvPicPr>
            <a:picLocks noChangeAspect="1" noChangeArrowheads="1"/>
          </p:cNvPicPr>
          <p:nvPr/>
        </p:nvPicPr>
        <p:blipFill>
          <a:blip r:embed="rId3" cstate="email"/>
          <a:srcRect/>
          <a:stretch>
            <a:fillRect/>
          </a:stretch>
        </p:blipFill>
        <p:spPr bwMode="auto">
          <a:xfrm>
            <a:off x="5580063" y="3475038"/>
            <a:ext cx="2808287" cy="2833687"/>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83" name="Rectangle 15"/>
          <p:cNvSpPr>
            <a:spLocks noGrp="1" noChangeArrowheads="1"/>
          </p:cNvSpPr>
          <p:nvPr>
            <p:ph type="title" sz="quarter"/>
          </p:nvPr>
        </p:nvSpPr>
        <p:spPr>
          <a:xfrm>
            <a:off x="468313" y="0"/>
            <a:ext cx="8229600" cy="1143000"/>
          </a:xfrm>
        </p:spPr>
        <p:txBody>
          <a:bodyPr/>
          <a:lstStyle/>
          <a:p>
            <a:pPr eaLnBrk="1" hangingPunct="1"/>
            <a:r>
              <a:rPr lang="en-IE" smtClean="0">
                <a:solidFill>
                  <a:srgbClr val="F40C2D"/>
                </a:solidFill>
              </a:rPr>
              <a:t>Olympic Games</a:t>
            </a:r>
            <a:endParaRPr lang="ru-RU" smtClean="0">
              <a:solidFill>
                <a:srgbClr val="F40C2D"/>
              </a:solidFill>
            </a:endParaRPr>
          </a:p>
        </p:txBody>
      </p:sp>
      <p:pic>
        <p:nvPicPr>
          <p:cNvPr id="7204" name="Picture 36" descr="Картинка 42 из 9757"/>
          <p:cNvPicPr>
            <a:picLocks noGrp="1" noChangeAspect="1" noChangeArrowheads="1"/>
          </p:cNvPicPr>
          <p:nvPr>
            <p:ph sz="quarter" idx="1"/>
          </p:nvPr>
        </p:nvPicPr>
        <p:blipFill>
          <a:blip r:embed="rId2" cstate="email"/>
          <a:srcRect/>
          <a:stretch>
            <a:fillRect/>
          </a:stretch>
        </p:blipFill>
        <p:spPr>
          <a:xfrm>
            <a:off x="539750" y="2133600"/>
            <a:ext cx="3311525" cy="2243138"/>
          </a:xfrm>
        </p:spPr>
      </p:pic>
      <p:pic>
        <p:nvPicPr>
          <p:cNvPr id="7206" name="Picture 38" descr="Картинка 36 из 18106"/>
          <p:cNvPicPr>
            <a:picLocks noChangeAspect="1" noChangeArrowheads="1"/>
          </p:cNvPicPr>
          <p:nvPr>
            <p:ph sz="quarter" idx="2"/>
          </p:nvPr>
        </p:nvPicPr>
        <p:blipFill>
          <a:blip r:embed="rId3" cstate="email"/>
          <a:srcRect/>
          <a:stretch>
            <a:fillRect/>
          </a:stretch>
        </p:blipFill>
        <p:spPr>
          <a:xfrm>
            <a:off x="5435600" y="4478338"/>
            <a:ext cx="3168650" cy="2379662"/>
          </a:xfrm>
          <a:noFill/>
        </p:spPr>
      </p:pic>
      <p:sp>
        <p:nvSpPr>
          <p:cNvPr id="8197" name="WordArt 22"/>
          <p:cNvSpPr>
            <a:spLocks noChangeArrowheads="1" noChangeShapeType="1" noTextEdit="1"/>
          </p:cNvSpPr>
          <p:nvPr/>
        </p:nvSpPr>
        <p:spPr bwMode="auto">
          <a:xfrm>
            <a:off x="323850" y="692150"/>
            <a:ext cx="3021013" cy="1390650"/>
          </a:xfrm>
          <a:prstGeom prst="rect">
            <a:avLst/>
          </a:prstGeom>
        </p:spPr>
        <p:txBody>
          <a:bodyPr wrap="none" fromWordArt="1">
            <a:prstTxWarp prst="textPlain">
              <a:avLst>
                <a:gd name="adj" fmla="val 50000"/>
              </a:avLst>
            </a:prstTxWarp>
          </a:bodyPr>
          <a:lstStyle/>
          <a:p>
            <a:pPr algn="ctr"/>
            <a:r>
              <a:rPr lang="en-US" sz="4800" b="1"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Impact"/>
              </a:rPr>
              <a:t>Summer</a:t>
            </a:r>
            <a:endParaRPr lang="ru-RU" sz="4800" b="1"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Impact"/>
            </a:endParaRPr>
          </a:p>
        </p:txBody>
      </p:sp>
      <p:sp>
        <p:nvSpPr>
          <p:cNvPr id="8198" name="WordArt 24"/>
          <p:cNvSpPr>
            <a:spLocks noChangeArrowheads="1" noChangeShapeType="1" noTextEdit="1"/>
          </p:cNvSpPr>
          <p:nvPr/>
        </p:nvSpPr>
        <p:spPr bwMode="auto">
          <a:xfrm>
            <a:off x="5580063" y="765175"/>
            <a:ext cx="3095625" cy="1295400"/>
          </a:xfrm>
          <a:prstGeom prst="rect">
            <a:avLst/>
          </a:prstGeom>
        </p:spPr>
        <p:txBody>
          <a:bodyPr wrap="none" fromWordArt="1">
            <a:prstTxWarp prst="textPlain">
              <a:avLst>
                <a:gd name="adj" fmla="val 50000"/>
              </a:avLst>
            </a:prstTxWarp>
          </a:bodyPr>
          <a:lstStyle/>
          <a:p>
            <a:pPr algn="ctr"/>
            <a:r>
              <a:rPr lang="en-US" sz="4800" kern="10">
                <a:ln w="12700">
                  <a:solidFill>
                    <a:srgbClr val="3333CC"/>
                  </a:solidFill>
                  <a:round/>
                  <a:headEnd/>
                  <a:tailEnd/>
                </a:ln>
                <a:solidFill>
                  <a:srgbClr val="B2B2B2">
                    <a:alpha val="50195"/>
                  </a:srgbClr>
                </a:solidFill>
                <a:effectLst>
                  <a:outerShdw dist="45791" dir="2021404" algn="ctr" rotWithShape="0">
                    <a:srgbClr val="9999FF"/>
                  </a:outerShdw>
                </a:effectLst>
                <a:latin typeface="Arial"/>
                <a:cs typeface="Arial"/>
              </a:rPr>
              <a:t>Winter</a:t>
            </a:r>
            <a:endParaRPr lang="ru-RU" sz="4800" kern="10">
              <a:ln w="12700">
                <a:solidFill>
                  <a:srgbClr val="3333CC"/>
                </a:solidFill>
                <a:round/>
                <a:headEnd/>
                <a:tailEnd/>
              </a:ln>
              <a:solidFill>
                <a:srgbClr val="B2B2B2">
                  <a:alpha val="50195"/>
                </a:srgbClr>
              </a:solidFill>
              <a:effectLst>
                <a:outerShdw dist="45791" dir="2021404" algn="ctr" rotWithShape="0">
                  <a:srgbClr val="9999FF"/>
                </a:outerShdw>
              </a:effectLst>
              <a:latin typeface="Arial"/>
              <a:cs typeface="Arial"/>
            </a:endParaRPr>
          </a:p>
        </p:txBody>
      </p:sp>
      <p:pic>
        <p:nvPicPr>
          <p:cNvPr id="7194" name="Picture 26" descr="Картинка 13 из 9757"/>
          <p:cNvPicPr>
            <a:picLocks noChangeAspect="1" noChangeArrowheads="1"/>
          </p:cNvPicPr>
          <p:nvPr/>
        </p:nvPicPr>
        <p:blipFill>
          <a:blip r:embed="rId4" cstate="email"/>
          <a:srcRect/>
          <a:stretch>
            <a:fillRect/>
          </a:stretch>
        </p:blipFill>
        <p:spPr bwMode="auto">
          <a:xfrm>
            <a:off x="539750" y="4373563"/>
            <a:ext cx="3311525" cy="2484437"/>
          </a:xfrm>
          <a:prstGeom prst="rect">
            <a:avLst/>
          </a:prstGeom>
          <a:noFill/>
          <a:ln w="9525">
            <a:noFill/>
            <a:miter lim="800000"/>
            <a:headEnd/>
            <a:tailEnd/>
          </a:ln>
        </p:spPr>
      </p:pic>
      <p:pic>
        <p:nvPicPr>
          <p:cNvPr id="7218" name="Picture 50" descr="Картинка 2 из 18106"/>
          <p:cNvPicPr>
            <a:picLocks noChangeAspect="1" noChangeArrowheads="1"/>
          </p:cNvPicPr>
          <p:nvPr>
            <p:ph sz="quarter" idx="4"/>
          </p:nvPr>
        </p:nvPicPr>
        <p:blipFill>
          <a:blip r:embed="rId5" cstate="email"/>
          <a:srcRect/>
          <a:stretch>
            <a:fillRect/>
          </a:stretch>
        </p:blipFill>
        <p:spPr>
          <a:xfrm>
            <a:off x="5364163" y="2133600"/>
            <a:ext cx="3384550" cy="2366963"/>
          </a:xfrm>
          <a:noFill/>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183"/>
                                        </p:tgtEl>
                                        <p:attrNameLst>
                                          <p:attrName>style.visibility</p:attrName>
                                        </p:attrNameLst>
                                      </p:cBhvr>
                                      <p:to>
                                        <p:strVal val="visible"/>
                                      </p:to>
                                    </p:set>
                                    <p:animEffect transition="in" filter="fade">
                                      <p:cBhvr>
                                        <p:cTn id="7" dur="2000"/>
                                        <p:tgtEl>
                                          <p:spTgt spid="7183"/>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7194"/>
                                        </p:tgtEl>
                                        <p:attrNameLst>
                                          <p:attrName>style.visibility</p:attrName>
                                        </p:attrNameLst>
                                      </p:cBhvr>
                                      <p:to>
                                        <p:strVal val="visible"/>
                                      </p:to>
                                    </p:set>
                                    <p:anim to="" calcmode="lin" valueType="num">
                                      <p:cBhvr>
                                        <p:cTn id="12" dur="1" fill="hold"/>
                                        <p:tgtEl>
                                          <p:spTgt spid="7194"/>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7204"/>
                                        </p:tgtEl>
                                        <p:attrNameLst>
                                          <p:attrName>style.visibility</p:attrName>
                                        </p:attrNameLst>
                                      </p:cBhvr>
                                      <p:to>
                                        <p:strVal val="visible"/>
                                      </p:to>
                                    </p:set>
                                    <p:anim to="" calcmode="lin" valueType="num">
                                      <p:cBhvr>
                                        <p:cTn id="17" dur="1" fill="hold"/>
                                        <p:tgtEl>
                                          <p:spTgt spid="7204"/>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7218"/>
                                        </p:tgtEl>
                                        <p:attrNameLst>
                                          <p:attrName>style.visibility</p:attrName>
                                        </p:attrNameLst>
                                      </p:cBhvr>
                                      <p:to>
                                        <p:strVal val="visible"/>
                                      </p:to>
                                    </p:set>
                                    <p:anim to="" calcmode="lin" valueType="num">
                                      <p:cBhvr>
                                        <p:cTn id="22" dur="1" fill="hold"/>
                                        <p:tgtEl>
                                          <p:spTgt spid="7218"/>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nodeType="clickEffect">
                                  <p:stCondLst>
                                    <p:cond delay="0"/>
                                  </p:stCondLst>
                                  <p:childTnLst>
                                    <p:set>
                                      <p:cBhvr>
                                        <p:cTn id="26" dur="1" fill="hold">
                                          <p:stCondLst>
                                            <p:cond delay="0"/>
                                          </p:stCondLst>
                                        </p:cTn>
                                        <p:tgtEl>
                                          <p:spTgt spid="7206"/>
                                        </p:tgtEl>
                                        <p:attrNameLst>
                                          <p:attrName>style.visibility</p:attrName>
                                        </p:attrNameLst>
                                      </p:cBhvr>
                                      <p:to>
                                        <p:strVal val="visible"/>
                                      </p:to>
                                    </p:set>
                                    <p:anim to="" calcmode="lin" valueType="num">
                                      <p:cBhvr>
                                        <p:cTn id="27" dur="1" fill="hold"/>
                                        <p:tgtEl>
                                          <p:spTgt spid="7206"/>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83"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7" name="Rectangle 5"/>
          <p:cNvSpPr>
            <a:spLocks noGrp="1" noChangeArrowheads="1"/>
          </p:cNvSpPr>
          <p:nvPr>
            <p:ph type="title" sz="quarter"/>
          </p:nvPr>
        </p:nvSpPr>
        <p:spPr/>
        <p:txBody>
          <a:bodyPr/>
          <a:lstStyle/>
          <a:p>
            <a:pPr eaLnBrk="1" hangingPunct="1"/>
            <a:r>
              <a:rPr lang="en-IE" smtClean="0">
                <a:solidFill>
                  <a:srgbClr val="F40C2D"/>
                </a:solidFill>
              </a:rPr>
              <a:t>Sport is different</a:t>
            </a:r>
            <a:endParaRPr lang="ru-RU" smtClean="0">
              <a:solidFill>
                <a:srgbClr val="F40C2D"/>
              </a:solidFill>
            </a:endParaRPr>
          </a:p>
        </p:txBody>
      </p:sp>
      <p:pic>
        <p:nvPicPr>
          <p:cNvPr id="8201" name="Picture 9" descr="Картинка 15 из 96000"/>
          <p:cNvPicPr>
            <a:picLocks noChangeAspect="1" noChangeArrowheads="1"/>
          </p:cNvPicPr>
          <p:nvPr>
            <p:ph sz="quarter" idx="1"/>
          </p:nvPr>
        </p:nvPicPr>
        <p:blipFill>
          <a:blip r:embed="rId2" cstate="email"/>
          <a:srcRect/>
          <a:stretch>
            <a:fillRect/>
          </a:stretch>
        </p:blipFill>
        <p:spPr>
          <a:xfrm>
            <a:off x="971550" y="1268413"/>
            <a:ext cx="3671888" cy="2754312"/>
          </a:xfrm>
          <a:noFill/>
        </p:spPr>
      </p:pic>
      <p:pic>
        <p:nvPicPr>
          <p:cNvPr id="8204" name="Picture 12" descr="Картинка 38 из 96000"/>
          <p:cNvPicPr>
            <a:picLocks noChangeAspect="1" noChangeArrowheads="1"/>
          </p:cNvPicPr>
          <p:nvPr>
            <p:ph sz="quarter" idx="2"/>
          </p:nvPr>
        </p:nvPicPr>
        <p:blipFill>
          <a:blip r:embed="rId3" cstate="email"/>
          <a:srcRect/>
          <a:stretch>
            <a:fillRect/>
          </a:stretch>
        </p:blipFill>
        <p:spPr>
          <a:xfrm>
            <a:off x="5003800" y="1268413"/>
            <a:ext cx="3613150" cy="2709862"/>
          </a:xfrm>
          <a:noFill/>
        </p:spPr>
      </p:pic>
      <p:pic>
        <p:nvPicPr>
          <p:cNvPr id="8207" name="Picture 15" descr="Картинка 93 из 96000"/>
          <p:cNvPicPr>
            <a:picLocks noChangeAspect="1" noChangeArrowheads="1"/>
          </p:cNvPicPr>
          <p:nvPr>
            <p:ph sz="quarter" idx="3"/>
          </p:nvPr>
        </p:nvPicPr>
        <p:blipFill>
          <a:blip r:embed="rId4" cstate="email"/>
          <a:srcRect/>
          <a:stretch>
            <a:fillRect/>
          </a:stretch>
        </p:blipFill>
        <p:spPr>
          <a:xfrm>
            <a:off x="900113" y="4049713"/>
            <a:ext cx="3743325" cy="2808287"/>
          </a:xfrm>
          <a:noFill/>
        </p:spPr>
      </p:pic>
      <p:pic>
        <p:nvPicPr>
          <p:cNvPr id="8210" name="Picture 18" descr="Картинка 140 из 96000"/>
          <p:cNvPicPr>
            <a:picLocks noChangeAspect="1" noChangeArrowheads="1"/>
          </p:cNvPicPr>
          <p:nvPr>
            <p:ph sz="quarter" idx="4"/>
          </p:nvPr>
        </p:nvPicPr>
        <p:blipFill>
          <a:blip r:embed="rId5" cstate="email"/>
          <a:srcRect/>
          <a:stretch>
            <a:fillRect/>
          </a:stretch>
        </p:blipFill>
        <p:spPr>
          <a:xfrm>
            <a:off x="5003800" y="3981450"/>
            <a:ext cx="3671888" cy="2752725"/>
          </a:xfr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8201"/>
                                        </p:tgtEl>
                                        <p:attrNameLst>
                                          <p:attrName>style.visibility</p:attrName>
                                        </p:attrNameLst>
                                      </p:cBhvr>
                                      <p:to>
                                        <p:strVal val="visible"/>
                                      </p:to>
                                    </p:set>
                                    <p:anim to="" calcmode="lin" valueType="num">
                                      <p:cBhvr>
                                        <p:cTn id="7" dur="1" fill="hold"/>
                                        <p:tgtEl>
                                          <p:spTgt spid="8201"/>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8210"/>
                                        </p:tgtEl>
                                        <p:attrNameLst>
                                          <p:attrName>style.visibility</p:attrName>
                                        </p:attrNameLst>
                                      </p:cBhvr>
                                      <p:to>
                                        <p:strVal val="visible"/>
                                      </p:to>
                                    </p:set>
                                    <p:anim to="" calcmode="lin" valueType="num">
                                      <p:cBhvr>
                                        <p:cTn id="12" dur="1" fill="hold"/>
                                        <p:tgtEl>
                                          <p:spTgt spid="8210"/>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8207"/>
                                        </p:tgtEl>
                                        <p:attrNameLst>
                                          <p:attrName>style.visibility</p:attrName>
                                        </p:attrNameLst>
                                      </p:cBhvr>
                                      <p:to>
                                        <p:strVal val="visible"/>
                                      </p:to>
                                    </p:set>
                                    <p:anim to="" calcmode="lin" valueType="num">
                                      <p:cBhvr>
                                        <p:cTn id="17" dur="1" fill="hold"/>
                                        <p:tgtEl>
                                          <p:spTgt spid="8207"/>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8204"/>
                                        </p:tgtEl>
                                        <p:attrNameLst>
                                          <p:attrName>style.visibility</p:attrName>
                                        </p:attrNameLst>
                                      </p:cBhvr>
                                      <p:to>
                                        <p:strVal val="visible"/>
                                      </p:to>
                                    </p:set>
                                    <p:anim to="" calcmode="lin" valueType="num">
                                      <p:cBhvr>
                                        <p:cTn id="22" dur="1" fill="hold"/>
                                        <p:tgtEl>
                                          <p:spTgt spid="820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pPr eaLnBrk="1" hangingPunct="1"/>
            <a:r>
              <a:rPr lang="en-IE" smtClean="0">
                <a:solidFill>
                  <a:srgbClr val="F40C2D"/>
                </a:solidFill>
              </a:rPr>
              <a:t>Sport as an art</a:t>
            </a:r>
            <a:endParaRPr lang="ru-RU" smtClean="0">
              <a:solidFill>
                <a:srgbClr val="F40C2D"/>
              </a:solidFill>
            </a:endParaRPr>
          </a:p>
        </p:txBody>
      </p:sp>
      <p:sp>
        <p:nvSpPr>
          <p:cNvPr id="128003" name="Rectangle 3"/>
          <p:cNvSpPr>
            <a:spLocks noGrp="1" noChangeArrowheads="1"/>
          </p:cNvSpPr>
          <p:nvPr>
            <p:ph type="body" sz="half" idx="1"/>
          </p:nvPr>
        </p:nvSpPr>
        <p:spPr>
          <a:xfrm>
            <a:off x="457200" y="1600200"/>
            <a:ext cx="4402138" cy="4533900"/>
          </a:xfrm>
        </p:spPr>
        <p:txBody>
          <a:bodyPr/>
          <a:lstStyle/>
          <a:p>
            <a:pPr eaLnBrk="1" hangingPunct="1">
              <a:buFont typeface="Wingdings" pitchFamily="2" charset="2"/>
              <a:buNone/>
            </a:pPr>
            <a:r>
              <a:rPr lang="en-IE" sz="2800" smtClean="0">
                <a:effectLst/>
              </a:rPr>
              <a:t>    </a:t>
            </a:r>
            <a:r>
              <a:rPr lang="en-IE" sz="2800" smtClean="0"/>
              <a:t>Health is the man</a:t>
            </a:r>
            <a:r>
              <a:rPr lang="ru-RU" sz="2800" smtClean="0"/>
              <a:t> </a:t>
            </a:r>
            <a:r>
              <a:rPr lang="en-US" sz="2800" smtClean="0"/>
              <a:t>is greatest wealth. Only a healthy man can enjoy his life  work well and de happy. Let is remember proverb. A sound mind in a sound body.</a:t>
            </a:r>
            <a:endParaRPr lang="en-IE" sz="2800" smtClean="0"/>
          </a:p>
          <a:p>
            <a:pPr eaLnBrk="1" hangingPunct="1">
              <a:buFont typeface="Wingdings" pitchFamily="2" charset="2"/>
              <a:buNone/>
            </a:pPr>
            <a:endParaRPr lang="ru-RU" sz="2800" smtClean="0">
              <a:effectLst/>
            </a:endParaRPr>
          </a:p>
        </p:txBody>
      </p:sp>
      <p:pic>
        <p:nvPicPr>
          <p:cNvPr id="128006" name="Picture 6" descr="File:Gymnasta.jpg"/>
          <p:cNvPicPr>
            <a:picLocks noChangeAspect="1" noChangeArrowheads="1"/>
          </p:cNvPicPr>
          <p:nvPr/>
        </p:nvPicPr>
        <p:blipFill>
          <a:blip r:embed="rId2" cstate="email"/>
          <a:srcRect/>
          <a:stretch>
            <a:fillRect/>
          </a:stretch>
        </p:blipFill>
        <p:spPr bwMode="auto">
          <a:xfrm>
            <a:off x="5076825" y="1412875"/>
            <a:ext cx="3452813" cy="5157788"/>
          </a:xfrm>
          <a:prstGeom prst="rect">
            <a:avLst/>
          </a:prstGeom>
          <a:noFill/>
          <a:ln w="9525">
            <a:noFill/>
            <a:miter lim="800000"/>
            <a:headEnd/>
            <a:tailEnd/>
          </a:ln>
        </p:spPr>
      </p:pic>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128002"/>
                                        </p:tgtEl>
                                        <p:attrNameLst>
                                          <p:attrName>style.visibility</p:attrName>
                                        </p:attrNameLst>
                                      </p:cBhvr>
                                      <p:to>
                                        <p:strVal val="visible"/>
                                      </p:to>
                                    </p:set>
                                    <p:anim calcmode="lin" valueType="num">
                                      <p:cBhvr>
                                        <p:cTn id="7" dur="1000" fill="hold"/>
                                        <p:tgtEl>
                                          <p:spTgt spid="128002"/>
                                        </p:tgtEl>
                                        <p:attrNameLst>
                                          <p:attrName>ppt_w</p:attrName>
                                        </p:attrNameLst>
                                      </p:cBhvr>
                                      <p:tavLst>
                                        <p:tav tm="0">
                                          <p:val>
                                            <p:strVal val="#ppt_w+.3"/>
                                          </p:val>
                                        </p:tav>
                                        <p:tav tm="100000">
                                          <p:val>
                                            <p:strVal val="#ppt_w"/>
                                          </p:val>
                                        </p:tav>
                                      </p:tavLst>
                                    </p:anim>
                                    <p:anim calcmode="lin" valueType="num">
                                      <p:cBhvr>
                                        <p:cTn id="8" dur="1000" fill="hold"/>
                                        <p:tgtEl>
                                          <p:spTgt spid="128002"/>
                                        </p:tgtEl>
                                        <p:attrNameLst>
                                          <p:attrName>ppt_h</p:attrName>
                                        </p:attrNameLst>
                                      </p:cBhvr>
                                      <p:tavLst>
                                        <p:tav tm="0">
                                          <p:val>
                                            <p:strVal val="#ppt_h"/>
                                          </p:val>
                                        </p:tav>
                                        <p:tav tm="100000">
                                          <p:val>
                                            <p:strVal val="#ppt_h"/>
                                          </p:val>
                                        </p:tav>
                                      </p:tavLst>
                                    </p:anim>
                                    <p:animEffect transition="in" filter="fade">
                                      <p:cBhvr>
                                        <p:cTn id="9" dur="1000"/>
                                        <p:tgtEl>
                                          <p:spTgt spid="128002"/>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128003">
                                            <p:txEl>
                                              <p:pRg st="0" end="0"/>
                                            </p:txEl>
                                          </p:spTgt>
                                        </p:tgtEl>
                                        <p:attrNameLst>
                                          <p:attrName>style.visibility</p:attrName>
                                        </p:attrNameLst>
                                      </p:cBhvr>
                                      <p:to>
                                        <p:strVal val="visible"/>
                                      </p:to>
                                    </p:set>
                                    <p:anim calcmode="lin" valueType="num">
                                      <p:cBhvr>
                                        <p:cTn id="14" dur="1000" fill="hold"/>
                                        <p:tgtEl>
                                          <p:spTgt spid="128003">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12800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12800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4" presetClass="entr" presetSubtype="0" fill="hold" nodeType="clickEffect">
                                  <p:stCondLst>
                                    <p:cond delay="0"/>
                                  </p:stCondLst>
                                  <p:childTnLst>
                                    <p:set>
                                      <p:cBhvr>
                                        <p:cTn id="20" dur="1" fill="hold">
                                          <p:stCondLst>
                                            <p:cond delay="0"/>
                                          </p:stCondLst>
                                        </p:cTn>
                                        <p:tgtEl>
                                          <p:spTgt spid="128006"/>
                                        </p:tgtEl>
                                        <p:attrNameLst>
                                          <p:attrName>style.visibility</p:attrName>
                                        </p:attrNameLst>
                                      </p:cBhvr>
                                      <p:to>
                                        <p:strVal val="visible"/>
                                      </p:to>
                                    </p:set>
                                    <p:anim to="" calcmode="lin" valueType="num">
                                      <p:cBhvr>
                                        <p:cTn id="21" dur="1" fill="hold"/>
                                        <p:tgtEl>
                                          <p:spTgt spid="128006"/>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2" grpId="0"/>
      <p:bldP spid="128003" grpId="0" build="p"/>
    </p:bldLst>
  </p:timing>
</p:sld>
</file>

<file path=ppt/theme/theme1.xml><?xml version="1.0" encoding="utf-8"?>
<a:theme xmlns:a="http://schemas.openxmlformats.org/drawingml/2006/main" name="Точки">
  <a:themeElements>
    <a:clrScheme name="Точки 2">
      <a:dk1>
        <a:srgbClr val="5B5B89"/>
      </a:dk1>
      <a:lt1>
        <a:srgbClr val="FFFFFF"/>
      </a:lt1>
      <a:dk2>
        <a:srgbClr val="666699"/>
      </a:dk2>
      <a:lt2>
        <a:srgbClr val="DFDEF6"/>
      </a:lt2>
      <a:accent1>
        <a:srgbClr val="6666FF"/>
      </a:accent1>
      <a:accent2>
        <a:srgbClr val="52527C"/>
      </a:accent2>
      <a:accent3>
        <a:srgbClr val="B8B8CA"/>
      </a:accent3>
      <a:accent4>
        <a:srgbClr val="DADADA"/>
      </a:accent4>
      <a:accent5>
        <a:srgbClr val="B8B8FF"/>
      </a:accent5>
      <a:accent6>
        <a:srgbClr val="494970"/>
      </a:accent6>
      <a:hlink>
        <a:srgbClr val="9999FF"/>
      </a:hlink>
      <a:folHlink>
        <a:srgbClr val="CCCCFF"/>
      </a:folHlink>
    </a:clrScheme>
    <a:fontScheme name="Точки">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Точки 1">
        <a:dk1>
          <a:srgbClr val="00008A"/>
        </a:dk1>
        <a:lt1>
          <a:srgbClr val="FFFFFF"/>
        </a:lt1>
        <a:dk2>
          <a:srgbClr val="000099"/>
        </a:dk2>
        <a:lt2>
          <a:srgbClr val="FFFFFF"/>
        </a:lt2>
        <a:accent1>
          <a:srgbClr val="0099FF"/>
        </a:accent1>
        <a:accent2>
          <a:srgbClr val="00007A"/>
        </a:accent2>
        <a:accent3>
          <a:srgbClr val="AAAACA"/>
        </a:accent3>
        <a:accent4>
          <a:srgbClr val="DADADA"/>
        </a:accent4>
        <a:accent5>
          <a:srgbClr val="AACAFF"/>
        </a:accent5>
        <a:accent6>
          <a:srgbClr val="00006E"/>
        </a:accent6>
        <a:hlink>
          <a:srgbClr val="EAEAEA"/>
        </a:hlink>
        <a:folHlink>
          <a:srgbClr val="FFCC00"/>
        </a:folHlink>
      </a:clrScheme>
      <a:clrMap bg1="dk2" tx1="lt1" bg2="dk1" tx2="lt2" accent1="accent1" accent2="accent2" accent3="accent3" accent4="accent4" accent5="accent5" accent6="accent6" hlink="hlink" folHlink="folHlink"/>
    </a:extraClrScheme>
    <a:extraClrScheme>
      <a:clrScheme name="Точки 2">
        <a:dk1>
          <a:srgbClr val="5B5B89"/>
        </a:dk1>
        <a:lt1>
          <a:srgbClr val="FFFFFF"/>
        </a:lt1>
        <a:dk2>
          <a:srgbClr val="666699"/>
        </a:dk2>
        <a:lt2>
          <a:srgbClr val="DFDEF6"/>
        </a:lt2>
        <a:accent1>
          <a:srgbClr val="6666FF"/>
        </a:accent1>
        <a:accent2>
          <a:srgbClr val="52527C"/>
        </a:accent2>
        <a:accent3>
          <a:srgbClr val="B8B8CA"/>
        </a:accent3>
        <a:accent4>
          <a:srgbClr val="DADADA"/>
        </a:accent4>
        <a:accent5>
          <a:srgbClr val="B8B8FF"/>
        </a:accent5>
        <a:accent6>
          <a:srgbClr val="494970"/>
        </a:accent6>
        <a:hlink>
          <a:srgbClr val="9999FF"/>
        </a:hlink>
        <a:folHlink>
          <a:srgbClr val="CCCCFF"/>
        </a:folHlink>
      </a:clrScheme>
      <a:clrMap bg1="dk2" tx1="lt1" bg2="dk1" tx2="lt2" accent1="accent1" accent2="accent2" accent3="accent3" accent4="accent4" accent5="accent5" accent6="accent6" hlink="hlink" folHlink="folHlink"/>
    </a:extraClrScheme>
    <a:extraClrScheme>
      <a:clrScheme name="Точки 3">
        <a:dk1>
          <a:srgbClr val="700000"/>
        </a:dk1>
        <a:lt1>
          <a:srgbClr val="FFFFFF"/>
        </a:lt1>
        <a:dk2>
          <a:srgbClr val="800000"/>
        </a:dk2>
        <a:lt2>
          <a:srgbClr val="FFFFCC"/>
        </a:lt2>
        <a:accent1>
          <a:srgbClr val="BE7960"/>
        </a:accent1>
        <a:accent2>
          <a:srgbClr val="600000"/>
        </a:accent2>
        <a:accent3>
          <a:srgbClr val="C0AAAA"/>
        </a:accent3>
        <a:accent4>
          <a:srgbClr val="DADADA"/>
        </a:accent4>
        <a:accent5>
          <a:srgbClr val="DBBEB6"/>
        </a:accent5>
        <a:accent6>
          <a:srgbClr val="560000"/>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Точки 4">
        <a:dk1>
          <a:srgbClr val="000000"/>
        </a:dk1>
        <a:lt1>
          <a:srgbClr val="FDEB9D"/>
        </a:lt1>
        <a:dk2>
          <a:srgbClr val="000000"/>
        </a:dk2>
        <a:lt2>
          <a:srgbClr val="E0CE82"/>
        </a:lt2>
        <a:accent1>
          <a:srgbClr val="EAEAEA"/>
        </a:accent1>
        <a:accent2>
          <a:srgbClr val="C2B476"/>
        </a:accent2>
        <a:accent3>
          <a:srgbClr val="FEF3CC"/>
        </a:accent3>
        <a:accent4>
          <a:srgbClr val="000000"/>
        </a:accent4>
        <a:accent5>
          <a:srgbClr val="F3F3F3"/>
        </a:accent5>
        <a:accent6>
          <a:srgbClr val="B0A36A"/>
        </a:accent6>
        <a:hlink>
          <a:srgbClr val="A47900"/>
        </a:hlink>
        <a:folHlink>
          <a:srgbClr val="8C8900"/>
        </a:folHlink>
      </a:clrScheme>
      <a:clrMap bg1="lt1" tx1="dk1" bg2="lt2" tx2="dk2" accent1="accent1" accent2="accent2" accent3="accent3" accent4="accent4" accent5="accent5" accent6="accent6" hlink="hlink" folHlink="folHlink"/>
    </a:extraClrScheme>
    <a:extraClrScheme>
      <a:clrScheme name="Точки 5">
        <a:dk1>
          <a:srgbClr val="5B5E52"/>
        </a:dk1>
        <a:lt1>
          <a:srgbClr val="FFFFFF"/>
        </a:lt1>
        <a:dk2>
          <a:srgbClr val="686B5D"/>
        </a:dk2>
        <a:lt2>
          <a:srgbClr val="CCD5C7"/>
        </a:lt2>
        <a:accent1>
          <a:srgbClr val="809EA8"/>
        </a:accent1>
        <a:accent2>
          <a:srgbClr val="4F5147"/>
        </a:accent2>
        <a:accent3>
          <a:srgbClr val="B9BAB6"/>
        </a:accent3>
        <a:accent4>
          <a:srgbClr val="DADADA"/>
        </a:accent4>
        <a:accent5>
          <a:srgbClr val="C0CCD1"/>
        </a:accent5>
        <a:accent6>
          <a:srgbClr val="47493F"/>
        </a:accent6>
        <a:hlink>
          <a:srgbClr val="AAA854"/>
        </a:hlink>
        <a:folHlink>
          <a:srgbClr val="E1D09F"/>
        </a:folHlink>
      </a:clrScheme>
      <a:clrMap bg1="dk2" tx1="lt1" bg2="dk1" tx2="lt2" accent1="accent1" accent2="accent2" accent3="accent3" accent4="accent4" accent5="accent5" accent6="accent6" hlink="hlink" folHlink="folHlink"/>
    </a:extraClrScheme>
    <a:extraClrScheme>
      <a:clrScheme name="Точки 6">
        <a:dk1>
          <a:srgbClr val="46532B"/>
        </a:dk1>
        <a:lt1>
          <a:srgbClr val="FFFFFF"/>
        </a:lt1>
        <a:dk2>
          <a:srgbClr val="4E5D31"/>
        </a:dk2>
        <a:lt2>
          <a:srgbClr val="FFFFCC"/>
        </a:lt2>
        <a:accent1>
          <a:srgbClr val="8F8C00"/>
        </a:accent1>
        <a:accent2>
          <a:srgbClr val="424F29"/>
        </a:accent2>
        <a:accent3>
          <a:srgbClr val="B2B6AD"/>
        </a:accent3>
        <a:accent4>
          <a:srgbClr val="DADADA"/>
        </a:accent4>
        <a:accent5>
          <a:srgbClr val="C6C5AA"/>
        </a:accent5>
        <a:accent6>
          <a:srgbClr val="3B4724"/>
        </a:accent6>
        <a:hlink>
          <a:srgbClr val="33CC33"/>
        </a:hlink>
        <a:folHlink>
          <a:srgbClr val="00A1B2"/>
        </a:folHlink>
      </a:clrScheme>
      <a:clrMap bg1="dk2" tx1="lt1" bg2="dk1" tx2="lt2" accent1="accent1" accent2="accent2" accent3="accent3" accent4="accent4" accent5="accent5" accent6="accent6" hlink="hlink" folHlink="folHlink"/>
    </a:extraClrScheme>
    <a:extraClrScheme>
      <a:clrScheme name="Точки 7">
        <a:dk1>
          <a:srgbClr val="007673"/>
        </a:dk1>
        <a:lt1>
          <a:srgbClr val="FFFFFF"/>
        </a:lt1>
        <a:dk2>
          <a:srgbClr val="008080"/>
        </a:dk2>
        <a:lt2>
          <a:srgbClr val="FFFF99"/>
        </a:lt2>
        <a:accent1>
          <a:srgbClr val="33CCCC"/>
        </a:accent1>
        <a:accent2>
          <a:srgbClr val="006462"/>
        </a:accent2>
        <a:accent3>
          <a:srgbClr val="AAC0C0"/>
        </a:accent3>
        <a:accent4>
          <a:srgbClr val="DADADA"/>
        </a:accent4>
        <a:accent5>
          <a:srgbClr val="ADE2E2"/>
        </a:accent5>
        <a:accent6>
          <a:srgbClr val="005A58"/>
        </a:accent6>
        <a:hlink>
          <a:srgbClr val="FFCC00"/>
        </a:hlink>
        <a:folHlink>
          <a:srgbClr val="CC3300"/>
        </a:folHlink>
      </a:clrScheme>
      <a:clrMap bg1="dk2" tx1="lt1" bg2="dk1" tx2="lt2" accent1="accent1" accent2="accent2" accent3="accent3" accent4="accent4" accent5="accent5" accent6="accent6" hlink="hlink" folHlink="folHlink"/>
    </a:extraClrScheme>
    <a:extraClrScheme>
      <a:clrScheme name="Точки 8">
        <a:dk1>
          <a:srgbClr val="000000"/>
        </a:dk1>
        <a:lt1>
          <a:srgbClr val="E6F8F4"/>
        </a:lt1>
        <a:dk2>
          <a:srgbClr val="000000"/>
        </a:dk2>
        <a:lt2>
          <a:srgbClr val="C5DBD6"/>
        </a:lt2>
        <a:accent1>
          <a:srgbClr val="CCFF99"/>
        </a:accent1>
        <a:accent2>
          <a:srgbClr val="ACBAB7"/>
        </a:accent2>
        <a:accent3>
          <a:srgbClr val="F0FBF8"/>
        </a:accent3>
        <a:accent4>
          <a:srgbClr val="000000"/>
        </a:accent4>
        <a:accent5>
          <a:srgbClr val="E2FFCA"/>
        </a:accent5>
        <a:accent6>
          <a:srgbClr val="9BA8A6"/>
        </a:accent6>
        <a:hlink>
          <a:srgbClr val="008080"/>
        </a:hlink>
        <a:folHlink>
          <a:srgbClr val="0066CC"/>
        </a:folHlink>
      </a:clrScheme>
      <a:clrMap bg1="lt1" tx1="dk1" bg2="lt2" tx2="dk2" accent1="accent1" accent2="accent2" accent3="accent3" accent4="accent4" accent5="accent5" accent6="accent6" hlink="hlink" folHlink="folHlink"/>
    </a:extraClrScheme>
    <a:extraClrScheme>
      <a:clrScheme name="Точки 9">
        <a:dk1>
          <a:srgbClr val="000000"/>
        </a:dk1>
        <a:lt1>
          <a:srgbClr val="EAEAEA"/>
        </a:lt1>
        <a:dk2>
          <a:srgbClr val="000000"/>
        </a:dk2>
        <a:lt2>
          <a:srgbClr val="D1D1D1"/>
        </a:lt2>
        <a:accent1>
          <a:srgbClr val="CCECFF"/>
        </a:accent1>
        <a:accent2>
          <a:srgbClr val="B2B2B2"/>
        </a:accent2>
        <a:accent3>
          <a:srgbClr val="F3F3F3"/>
        </a:accent3>
        <a:accent4>
          <a:srgbClr val="000000"/>
        </a:accent4>
        <a:accent5>
          <a:srgbClr val="E2F4FF"/>
        </a:accent5>
        <a:accent6>
          <a:srgbClr val="A1A1A1"/>
        </a:accent6>
        <a:hlink>
          <a:srgbClr val="7200E4"/>
        </a:hlink>
        <a:folHlink>
          <a:srgbClr val="003399"/>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Digital Dots</Template>
  <TotalTime>667</TotalTime>
  <Words>563</Words>
  <Application>Microsoft Office PowerPoint</Application>
  <PresentationFormat>Экран (4:3)</PresentationFormat>
  <Paragraphs>68</Paragraphs>
  <Slides>21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21</vt:i4>
      </vt:variant>
    </vt:vector>
  </HeadingPairs>
  <TitlesOfParts>
    <vt:vector size="25" baseType="lpstr">
      <vt:lpstr>Arial</vt:lpstr>
      <vt:lpstr>Wingdings</vt:lpstr>
      <vt:lpstr>Calibri</vt:lpstr>
      <vt:lpstr>Точки</vt:lpstr>
      <vt:lpstr>Слайд 1</vt:lpstr>
      <vt:lpstr>Contents </vt:lpstr>
      <vt:lpstr>What is sport?</vt:lpstr>
      <vt:lpstr>History</vt:lpstr>
      <vt:lpstr>Olympic Games</vt:lpstr>
      <vt:lpstr>Olympic Games</vt:lpstr>
      <vt:lpstr>Olympic Games</vt:lpstr>
      <vt:lpstr>Sport is different</vt:lpstr>
      <vt:lpstr>Sport as an art</vt:lpstr>
      <vt:lpstr>Mind sport</vt:lpstr>
      <vt:lpstr>Extreme sport</vt:lpstr>
      <vt:lpstr>The original sport</vt:lpstr>
      <vt:lpstr>Sport for everybody</vt:lpstr>
      <vt:lpstr>Spectators</vt:lpstr>
      <vt:lpstr>Technology</vt:lpstr>
      <vt:lpstr>Future</vt:lpstr>
      <vt:lpstr>Слайд 17</vt:lpstr>
      <vt:lpstr>Tests:</vt:lpstr>
      <vt:lpstr>Слайд 19</vt:lpstr>
      <vt:lpstr>Answer:</vt:lpstr>
      <vt:lpstr>Слайд 21</vt:lpstr>
    </vt:vector>
  </TitlesOfParts>
  <Company>No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Сережа</dc:creator>
  <cp:lastModifiedBy>revaz</cp:lastModifiedBy>
  <cp:revision>27</cp:revision>
  <dcterms:created xsi:type="dcterms:W3CDTF">2011-03-30T15:50:40Z</dcterms:created>
  <dcterms:modified xsi:type="dcterms:W3CDTF">2013-04-03T16:47:43Z</dcterms:modified>
</cp:coreProperties>
</file>