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E3C69-A0F6-43A7-805F-05758A574CCD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62D4B-4754-4641-B77E-3CE4B95DF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6A054-8051-4AE5-ACDE-C81D3BFEFECC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86E95-FC5A-4F07-AC26-297ADB6509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7BEA-2704-4F9B-9F36-A2E2600CD366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C471B-F33C-477F-BEED-B07702011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D3AF1-370A-45D7-9B9F-8C1424BA4901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9BCB8-5280-43DB-837F-E4C16C67D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5E8A8-FB15-45BD-A200-170BD2C721B2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68FDF-0DD7-49D3-949C-763CD1E5C8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9FE66-B5BF-4F31-A87D-0FBEC19D71A7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7CA5B-1592-469A-8EB6-42FE4FA23E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A17CB-D488-49CC-ACBB-19BE08C7292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B72CA-0E67-4663-A7F5-0C6196043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C1104-E90D-4E7D-9754-890CF32F42C5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9497-B253-49CD-BC43-E693D8F0A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F6F5-6498-49EF-87E7-509B0E035DD8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21D37-B71C-4A43-99E5-9600F2A497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89AEC-C7EB-41AC-B785-20AEDA67985B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47110-70F6-4240-9DE0-843790353D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10541-555F-4DBD-8F08-05327FC4B031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173ED-2BEB-4B98-AC9F-A37C0759DA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9DE1F8-2D74-4319-B883-05EB205B5E5F}" type="datetimeFigureOut">
              <a:rPr lang="ru-RU"/>
              <a:pPr>
                <a:defRPr/>
              </a:pPr>
              <a:t>03.03.2013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D14AA3-3CEB-474A-80A7-A08470830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Игра «Умники и умницы»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0080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тур. «Антонимы- синонимы»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32923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       Задание</a:t>
            </a:r>
            <a:r>
              <a:rPr lang="ru-RU" b="1" dirty="0"/>
              <a:t>: указать сначала фразеологические обороты со словами-антонимами, затем со словами-синонимами.</a:t>
            </a:r>
            <a:endParaRPr lang="ru-RU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Нет </a:t>
            </a:r>
            <a:r>
              <a:rPr lang="ru-RU" dirty="0"/>
              <a:t>худа без добра.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Ум за разум заходит.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Из огня да в полымя.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Всеми правдами и неправдами.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Вопрос </a:t>
            </a:r>
            <a:r>
              <a:rPr lang="ru-RU" dirty="0"/>
              <a:t>жизни и смерти.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И стар и млад.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Ни </a:t>
            </a:r>
            <a:r>
              <a:rPr lang="ru-RU" dirty="0"/>
              <a:t>сыт ни голоден.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Переливать из пустого в порожнее.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Черным по белому.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 </a:t>
            </a:r>
            <a:r>
              <a:rPr lang="ru-RU" dirty="0"/>
              <a:t>больной головы на здоровую.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Ни </a:t>
            </a:r>
            <a:r>
              <a:rPr lang="ru-RU" dirty="0"/>
              <a:t>конца ни краю.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Вокруг </a:t>
            </a:r>
            <a:r>
              <a:rPr lang="ru-RU" dirty="0"/>
              <a:t>да около.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Цел </a:t>
            </a:r>
            <a:r>
              <a:rPr lang="ru-RU" dirty="0"/>
              <a:t>и невредим.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От мала да велика.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9366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lnSpc>
                <a:spcPct val="115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2 </a:t>
            </a:r>
            <a:r>
              <a:rPr lang="ru-RU" sz="3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тур</a:t>
            </a:r>
            <a:r>
              <a:rPr lang="ru-RU" sz="32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  <a:r>
              <a:rPr lang="ru-RU" sz="32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«Коварные приставки».</a:t>
            </a:r>
            <a: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ru-RU" sz="24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5435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95000"/>
              </a:lnSpc>
              <a:buFont typeface="Arial" charset="0"/>
              <a:buNone/>
            </a:pPr>
            <a:r>
              <a:rPr lang="ru-RU" sz="2000" b="1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Задание: вспомните правило о правописании приставок пре- и при-; прочитайте слова и их толкование. Если какое-либо объяснение покажется неверным, дайте своё.</a:t>
            </a:r>
            <a:endParaRPr lang="ru-RU" sz="200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Пр…шить-присоединить иголкой с ниткой.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Пр…собачить-привезти на собаке.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Пр…мазаться-намазаться мазью.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Пр…слониться-приехать на слоне.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Пр…ударить-не очень сильно ударить.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Пр…сесть-ненадолго сесть.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Пр…думать-не очень долго думать.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Пр…важный-очень важный.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Пр…смыкаться-очень тесно смыкаться.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Пр…сказка-вступление к сказке.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Пр…храмывать-приходить в храм.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Пр…липнуть-прислониться к липе.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Пр…моститься-оказаться на мосту.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Пр…струнить-приделать что-то к струне.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ru-RU" sz="2200" smtClean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marL="228600" algn="l" fontAlgn="auto">
              <a:lnSpc>
                <a:spcPct val="115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latin typeface="Times New Roman"/>
                <a:ea typeface="Calibri"/>
                <a:cs typeface="Times New Roman"/>
              </a:rPr>
              <a:t>3 тур. «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Незнайкины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нелепицы».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412875"/>
            <a:ext cx="8156575" cy="492918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</a:t>
            </a:r>
          </a:p>
          <a:p>
            <a:pPr marL="0" indent="0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Задание: Расставьте знаки препинания, чтобы не было нелепицы в 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Незнайкиных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  сочинениях.</a:t>
            </a:r>
            <a:endParaRPr lang="ru-RU" sz="2400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Пальцев у него двадцать пять на каждой руке десять на ногах по двадцать.</a:t>
            </a:r>
            <a:endParaRPr lang="ru-RU" sz="2400" dirty="0">
              <a:ea typeface="Calibri"/>
              <a:cs typeface="Times New Roman"/>
            </a:endParaRPr>
          </a:p>
          <a:p>
            <a:pPr fontAlgn="auto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Ольга сидела на скамейке которая находилась в сквере и ждала подругу.</a:t>
            </a:r>
            <a:endParaRPr lang="ru-RU" sz="2400" dirty="0">
              <a:ea typeface="Calibri"/>
              <a:cs typeface="Times New Roman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lnSpc>
                <a:spcPct val="115000"/>
              </a:lnSpc>
              <a:spcAft>
                <a:spcPts val="0"/>
              </a:spcAft>
              <a:defRPr/>
            </a:pPr>
            <a:r>
              <a:rPr lang="ru-RU" sz="49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4900" b="1" dirty="0" smtClean="0"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49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4 тур.</a:t>
            </a:r>
            <a:r>
              <a:rPr lang="ru-RU" sz="49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49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«Своё подлежащее».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ru-RU" b="1" smtClean="0">
                <a:solidFill>
                  <a:srgbClr val="000000"/>
                </a:solidFill>
                <a:latin typeface="Times New Roman" pitchFamily="18" charset="0"/>
              </a:rPr>
              <a:t>  </a:t>
            </a:r>
          </a:p>
          <a:p>
            <a:pPr marL="0" indent="0">
              <a:buFont typeface="Arial" charset="0"/>
              <a:buNone/>
            </a:pPr>
            <a:r>
              <a:rPr lang="ru-RU" b="1" smtClean="0">
                <a:solidFill>
                  <a:srgbClr val="000000"/>
                </a:solidFill>
                <a:latin typeface="Times New Roman" pitchFamily="18" charset="0"/>
              </a:rPr>
              <a:t>Задание: К данным  сказуемым-существительным: растение, насекомое, птица, рыба, животное, минерал, полезное ископаемое, профессия, журнал, газета, город, страна, река, озеро, гора, планета- подберите  подлежащие (Например: Эвкалипт—дерево. ), которые не повторялись бы у другой команды</a:t>
            </a:r>
            <a:endParaRPr 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l" fontAlgn="auto">
              <a:lnSpc>
                <a:spcPct val="115000"/>
              </a:lnSpc>
              <a:spcAft>
                <a:spcPts val="0"/>
              </a:spcAft>
              <a:defRPr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 </a:t>
            </a:r>
            <a:br>
              <a:rPr lang="ru-RU" b="1" dirty="0" smtClean="0"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latin typeface="Times New Roman"/>
                <a:ea typeface="Calibri"/>
                <a:cs typeface="Times New Roman"/>
              </a:rPr>
              <a:t>5 тур.</a:t>
            </a:r>
            <a:r>
              <a:rPr lang="ru-RU" sz="3600" dirty="0" smtClean="0">
                <a:ea typeface="Calibri"/>
                <a:cs typeface="Times New Roman"/>
              </a:rPr>
              <a:t>  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«</a:t>
            </a:r>
            <a:r>
              <a:rPr lang="ru-RU" b="1" dirty="0" err="1" smtClean="0">
                <a:latin typeface="Times New Roman"/>
                <a:ea typeface="Calibri"/>
                <a:cs typeface="Times New Roman"/>
              </a:rPr>
              <a:t>Потеряшки</a:t>
            </a:r>
            <a:r>
              <a:rPr lang="ru-RU" b="1" dirty="0" smtClean="0">
                <a:latin typeface="Times New Roman"/>
                <a:ea typeface="Calibri"/>
                <a:cs typeface="Times New Roman"/>
              </a:rPr>
              <a:t>».</a:t>
            </a:r>
            <a:r>
              <a:rPr lang="ru-RU" sz="3600" dirty="0">
                <a:ea typeface="Calibri"/>
                <a:cs typeface="Times New Roman"/>
              </a:rPr>
              <a:t/>
            </a:r>
            <a:br>
              <a:rPr lang="ru-RU" sz="3600" dirty="0"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51847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fontAlgn="auto">
              <a:lnSpc>
                <a:spcPct val="115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>  Задание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: Части пословиц потеряли друг друга. Соберите их.</a:t>
            </a:r>
            <a:endParaRPr lang="ru-RU" sz="2400" dirty="0">
              <a:ea typeface="Calibri"/>
              <a:cs typeface="Times New Roman"/>
            </a:endParaRP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228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Times New Roman</vt:lpstr>
      <vt:lpstr>Тема Office</vt:lpstr>
      <vt:lpstr> Игра «Умники и умницы»</vt:lpstr>
      <vt:lpstr>1 тур. «Антонимы- синонимы»</vt:lpstr>
      <vt:lpstr>  2 тур. «Коварные приставки».  </vt:lpstr>
      <vt:lpstr> 3 тур. «Незнайкины нелепицы». </vt:lpstr>
      <vt:lpstr> 4 тур. «Своё подлежащее». </vt:lpstr>
      <vt:lpstr>  5 тур.  «Потеряшки».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</dc:title>
  <dc:creator>фатима</dc:creator>
  <cp:lastModifiedBy>User</cp:lastModifiedBy>
  <cp:revision>10</cp:revision>
  <dcterms:created xsi:type="dcterms:W3CDTF">2012-01-30T16:30:36Z</dcterms:created>
  <dcterms:modified xsi:type="dcterms:W3CDTF">2013-03-03T17:07:37Z</dcterms:modified>
</cp:coreProperties>
</file>