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11" d="100"/>
          <a:sy n="111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8A29E0-89E2-49C4-80C1-248A5559EA86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20422A-603A-4D1C-AEC2-FA0FB2E801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4.jpe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audio" Target="../media/audio1.wav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uralinform.ru/media/photo/big/se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01" y="1457400"/>
            <a:ext cx="8139199" cy="5400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157192"/>
            <a:ext cx="7406640" cy="14721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 загадки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xn--80abmdqgx.xn--p1ai/files/site_images/logo.png"/>
          <p:cNvPicPr>
            <a:picLocks noChangeAspect="1" noChangeArrowheads="1"/>
          </p:cNvPicPr>
          <p:nvPr/>
        </p:nvPicPr>
        <p:blipFill>
          <a:blip r:embed="rId3" cstate="print"/>
          <a:srcRect l="6902" t="14578" r="6443" b="16080"/>
          <a:stretch>
            <a:fillRect/>
          </a:stretch>
        </p:blipFill>
        <p:spPr bwMode="auto">
          <a:xfrm>
            <a:off x="1007096" y="188640"/>
            <a:ext cx="813690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743060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 лесу увидел начинающийся пожар, ты…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никому не скажешь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убежишь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сообщишь в службу спасения 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бросишься тушить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 descr="http://900igr.net/datai/obg/OBZH-Lesnye-pozhary/0013-012-Neposredstvennoe-tushenie-ognj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81355"/>
            <a:ext cx="2843808" cy="2276645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заблудился в лесу, что станешь делать?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испугаешься и заплачешь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останешься на месте 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станешь бегать по лесу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будешь петь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50" name="Picture 2" descr="http://detsad-kitty.ru/uploads/posts/2011-03/1300517537_esli-ty-zabludilsya-v-lesu-2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56" t="26611" r="4381" b="3536"/>
          <a:stretch>
            <a:fillRect/>
          </a:stretch>
        </p:blipFill>
        <p:spPr bwMode="auto">
          <a:xfrm>
            <a:off x="0" y="3284984"/>
            <a:ext cx="2342161" cy="3573016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увидел в лесу ёжика, твои действия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просто </a:t>
            </a:r>
            <a:r>
              <a:rPr lang="ru-RU" sz="44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понаблюда-ешь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за ним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поиграешь с ним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станешь кидать в него шишками 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поймаешь его и принесёшь домой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4578" name="Picture 2" descr="http://img-fotki.yandex.ru/get/6511/36014149.eb/0_7631b_9d216d4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2271951" cy="1844824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 лесу ты увидел ягоды, но не знаешь съедобные ли они, ты…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попробуешь на вкус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угостишь товарища</a:t>
            </a:r>
            <a:endParaRPr lang="ru-RU" sz="48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пройдёшь мимо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накормишь собаку</a:t>
            </a: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4" name="Рисунок 13" descr="1344522979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12976"/>
            <a:ext cx="2911954" cy="3395337"/>
          </a:xfrm>
          <a:prstGeom prst="rect">
            <a:avLst/>
          </a:prstGeom>
        </p:spPr>
      </p:pic>
      <p:pic>
        <p:nvPicPr>
          <p:cNvPr id="25606" name="Picture 6" descr="http://images4.wikia.nocookie.net/__cb20111127152311/runescape/images/4/43/Red_ber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2132112" cy="1831209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5" action="ppaction://hlinksldjump" highlightClick="1">
              <a:snd r:embed="rId6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чем лучше отправиться в лес, чтобы не мешать течению лесной жизни?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 машине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пешком</a:t>
            </a:r>
            <a:endParaRPr lang="ru-RU" sz="48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вертолёте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на воздушном шаре</a:t>
            </a: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6626" name="Picture 2" descr="http://mirknig.com/uploads/posts/2009-08/thumbs/1249987728_vinni-na-shar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10" r="13839"/>
          <a:stretch>
            <a:fillRect/>
          </a:stretch>
        </p:blipFill>
        <p:spPr bwMode="auto">
          <a:xfrm>
            <a:off x="0" y="1184166"/>
            <a:ext cx="2339752" cy="3000758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556792"/>
            <a:ext cx="6205259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293096"/>
            <a:ext cx="2019300" cy="2152650"/>
          </a:xfrm>
          <a:prstGeom prst="rect">
            <a:avLst/>
          </a:prstGeom>
        </p:spPr>
      </p:pic>
    </p:spTree>
  </p:cSld>
  <p:clrMapOvr>
    <a:masterClrMapping/>
  </p:clrMapOvr>
  <p:transition>
    <p:cover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0.gstatic.com/images?q=tbn:ANd9GcTl90JylsvNScmxZYPiVlvswFT_veDtpmSw_PUa8CVWToio7cFN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476672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вал 5"/>
          <p:cNvSpPr/>
          <p:nvPr/>
        </p:nvSpPr>
        <p:spPr>
          <a:xfrm>
            <a:off x="1619672" y="119675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2" descr="http://t0.gstatic.com/images?q=tbn:ANd9GcTl90JylsvNScmxZYPiVlvswFT_veDtpmSw_PUa8CVWToio7cFNpg">
            <a:hlinkClick r:id="rId4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76672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Овал 15"/>
          <p:cNvSpPr/>
          <p:nvPr/>
        </p:nvSpPr>
        <p:spPr>
          <a:xfrm>
            <a:off x="3563888" y="119675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" descr="http://t0.gstatic.com/images?q=tbn:ANd9GcTl90JylsvNScmxZYPiVlvswFT_veDtpmSw_PUa8CVWToio7cFNpg">
            <a:hlinkClick r:id="rId6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476672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Овал 17"/>
          <p:cNvSpPr/>
          <p:nvPr/>
        </p:nvSpPr>
        <p:spPr>
          <a:xfrm>
            <a:off x="5436096" y="119675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 descr="http://t0.gstatic.com/images?q=tbn:ANd9GcTl90JylsvNScmxZYPiVlvswFT_veDtpmSw_PUa8CVWToio7cFNpg">
            <a:hlinkClick r:id="rId7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476672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Овал 19"/>
          <p:cNvSpPr/>
          <p:nvPr/>
        </p:nvSpPr>
        <p:spPr>
          <a:xfrm>
            <a:off x="7308304" y="119675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2" descr="http://t0.gstatic.com/images?q=tbn:ANd9GcTl90JylsvNScmxZYPiVlvswFT_veDtpmSw_PUa8CVWToio7cFNpg">
            <a:hlinkClick r:id="rId8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256490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Овал 25"/>
          <p:cNvSpPr/>
          <p:nvPr/>
        </p:nvSpPr>
        <p:spPr>
          <a:xfrm>
            <a:off x="1547664" y="328498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" descr="http://t0.gstatic.com/images?q=tbn:ANd9GcTl90JylsvNScmxZYPiVlvswFT_veDtpmSw_PUa8CVWToio7cFNpg">
            <a:hlinkClick r:id="rId9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256490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Овал 27"/>
          <p:cNvSpPr/>
          <p:nvPr/>
        </p:nvSpPr>
        <p:spPr>
          <a:xfrm>
            <a:off x="3491880" y="328498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" name="Picture 2" descr="http://t0.gstatic.com/images?q=tbn:ANd9GcTl90JylsvNScmxZYPiVlvswFT_veDtpmSw_PUa8CVWToio7cFNpg">
            <a:hlinkClick r:id="rId10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256490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" name="Овал 29"/>
          <p:cNvSpPr/>
          <p:nvPr/>
        </p:nvSpPr>
        <p:spPr>
          <a:xfrm>
            <a:off x="5364088" y="328498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1" name="Picture 2" descr="http://t0.gstatic.com/images?q=tbn:ANd9GcTl90JylsvNScmxZYPiVlvswFT_veDtpmSw_PUa8CVWToio7cFNpg">
            <a:hlinkClick r:id="rId11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32240" y="256490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" name="Овал 31"/>
          <p:cNvSpPr/>
          <p:nvPr/>
        </p:nvSpPr>
        <p:spPr>
          <a:xfrm>
            <a:off x="7236296" y="328498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" name="Picture 2" descr="http://t0.gstatic.com/images?q=tbn:ANd9GcTl90JylsvNScmxZYPiVlvswFT_veDtpmSw_PUa8CVWToio7cFNpg">
            <a:hlinkClick r:id="rId12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472514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Овал 33"/>
          <p:cNvSpPr/>
          <p:nvPr/>
        </p:nvSpPr>
        <p:spPr>
          <a:xfrm>
            <a:off x="1619672" y="544522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" name="Picture 2" descr="http://t0.gstatic.com/images?q=tbn:ANd9GcTl90JylsvNScmxZYPiVlvswFT_veDtpmSw_PUa8CVWToio7cFNpg">
            <a:hlinkClick r:id="rId13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59832" y="472514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6" name="Овал 35"/>
          <p:cNvSpPr/>
          <p:nvPr/>
        </p:nvSpPr>
        <p:spPr>
          <a:xfrm>
            <a:off x="3059832" y="5373216"/>
            <a:ext cx="1584176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" name="Picture 2" descr="http://t0.gstatic.com/images?q=tbn:ANd9GcTl90JylsvNScmxZYPiVlvswFT_veDtpmSw_PUa8CVWToio7cFNpg">
            <a:hlinkClick r:id="rId14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472514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" name="Овал 37"/>
          <p:cNvSpPr/>
          <p:nvPr/>
        </p:nvSpPr>
        <p:spPr>
          <a:xfrm>
            <a:off x="4932040" y="5373216"/>
            <a:ext cx="1584176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" name="Picture 2" descr="http://t0.gstatic.com/images?q=tbn:ANd9GcTl90JylsvNScmxZYPiVlvswFT_veDtpmSw_PUa8CVWToio7cFNpg">
            <a:hlinkClick r:id="rId15" action="ppaction://hlinksldjump">
              <a:snd r:embed="rId5" name="win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4725144"/>
            <a:ext cx="1605161" cy="15420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" name="Овал 39"/>
          <p:cNvSpPr/>
          <p:nvPr/>
        </p:nvSpPr>
        <p:spPr>
          <a:xfrm>
            <a:off x="6948264" y="5445224"/>
            <a:ext cx="1656184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Управляющая кнопка: в конец 40">
            <a:hlinkClick r:id="" action="ppaction://hlinkshowjump?jump=lastslide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66224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отдыхали в лесу, собрались домой. Что делать с мусором, который остался после вас?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7" y="1988840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закопать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988840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сжечь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6578" y="4320045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забрать с собой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22962" y="4320045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оставить в лесу, пусть лежит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8353" y="206084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6229" y="206084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68449" y="4437112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11046" y="4437112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" y="4509120"/>
            <a:ext cx="2385155" cy="2153759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5" action="ppaction://hlinksldjump" highlightClick="1">
              <a:snd r:embed="rId6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9174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поступите с костром, уходя домой?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7" y="1844824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пусть догорает сам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844824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засыплю </a:t>
            </a:r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землей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6578" y="4176029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залью </a:t>
            </a:r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22962" y="4176029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раскидаю 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догорающие головёшки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2178353" y="1916832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6229" y="1916832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68449" y="4293096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11046" y="4293096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2050" name="Picture 2" descr="http://mchs-minsk.blog.tut.by/files/2012/09/firefighter-girl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" y="4797152"/>
            <a:ext cx="2181547" cy="20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омой 11">
            <a:hlinkClick r:id="rId5" action="ppaction://hlinksldjump" highlightClick="1">
              <a:snd r:embed="rId6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5638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вы будете разводить костёр, придя в лес?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6345" y="1772816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красивой полянке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772816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 старом кострище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8586" y="4104021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раскидистым</a:t>
            </a:r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деревом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4970" y="4104021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там, где захочу</a:t>
            </a:r>
          </a:p>
        </p:txBody>
      </p:sp>
      <p:sp>
        <p:nvSpPr>
          <p:cNvPr id="8" name="Овал 7"/>
          <p:cNvSpPr/>
          <p:nvPr/>
        </p:nvSpPr>
        <p:spPr>
          <a:xfrm>
            <a:off x="2250361" y="184482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8237" y="184482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40457" y="422108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83054" y="422108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6" name="Picture 2" descr="http://900igr.net/datai/obg/Kostjor/0004-006-Razvedenie-kostra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9510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правильно собирать грибы?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выкрутить гриб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вырвать с корнем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пнуть ногой и поднять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срезать 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ножом</a:t>
            </a: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43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8" name="Picture 2" descr="http://t0.gstatic.com/images?q=tbn:ANd9GcR2NbKmCANY7_dM_kaIk-35syqLEB1n6IMCW6esCYUt0hbpaOeiOQ2vfddkGQ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r="8318"/>
          <a:stretch/>
        </p:blipFill>
        <p:spPr bwMode="auto">
          <a:xfrm flipH="1">
            <a:off x="0" y="4725144"/>
            <a:ext cx="2121929" cy="16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5302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Собирая грибы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берешь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подряд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самые большие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знаешь, что они съедобные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красивые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43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5122" name="Picture 2" descr="http://antoniklab.ru/wp-content/uploads/2011/10/d610ceda8177162c2bcc31e0a4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" y="4187439"/>
            <a:ext cx="2072816" cy="26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омой 11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24685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полянке, где вы решили устроить пикник, оказался муравейник. Ваши действия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поищите 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другую полянку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разорите </a:t>
            </a:r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муравейник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ползают, не 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обратите на них внимания </a:t>
            </a:r>
            <a:endParaRPr lang="ru-RU" sz="36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закопаете муравейник</a:t>
            </a: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4" y="4348547"/>
            <a:ext cx="1981200" cy="2419350"/>
          </a:xfrm>
          <a:prstGeom prst="rect">
            <a:avLst/>
          </a:prstGeom>
        </p:spPr>
      </p:pic>
      <p:sp>
        <p:nvSpPr>
          <p:cNvPr id="13" name="Управляющая кнопка: домой 12">
            <a:hlinkClick r:id="rId4" action="ppaction://hlinksldjump" highlightClick="1">
              <a:snd r:embed="rId5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28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ты в лесу увидел осиное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 и летающих рядом 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ос,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2462" y="1898722"/>
            <a:ext cx="3456384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собьёшь гнездо 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палкой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6229" y="1898722"/>
            <a:ext cx="3456384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громко </a:t>
            </a:r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закричишь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4703" y="4229927"/>
            <a:ext cx="345638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станешь </a:t>
            </a:r>
            <a:r>
              <a:rPr lang="ru-RU" sz="28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бегать по поляне, размахивая руками, чтобы осы улетели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1087" y="4229927"/>
            <a:ext cx="3456384" cy="2304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36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станешь трогать гнездо, спокойно уйдешь </a:t>
            </a:r>
          </a:p>
        </p:txBody>
      </p:sp>
      <p:sp>
        <p:nvSpPr>
          <p:cNvPr id="8" name="Овал 7"/>
          <p:cNvSpPr/>
          <p:nvPr/>
        </p:nvSpPr>
        <p:spPr>
          <a:xfrm>
            <a:off x="2246478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9454" y="1970730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36574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79171" y="4346994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6146" name="Picture 2" descr="http://lib2.podelise.ru/tw_files2/urls_53/11/d-10521/10521_html_3da5b60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26" y="4481686"/>
            <a:ext cx="2241708" cy="234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87215"/>
            <a:ext cx="1634877" cy="1160236"/>
          </a:xfrm>
          <a:prstGeom prst="rect">
            <a:avLst/>
          </a:prstGeom>
        </p:spPr>
      </p:pic>
      <p:sp>
        <p:nvSpPr>
          <p:cNvPr id="13" name="Управляющая кнопка: домой 12">
            <a:hlinkClick r:id="rId5" action="ppaction://hlinksldjump" highlightClick="1">
              <a:snd r:embed="rId6" name="wind.wav"/>
            </a:hlinkClick>
          </p:cNvPr>
          <p:cNvSpPr/>
          <p:nvPr/>
        </p:nvSpPr>
        <p:spPr>
          <a:xfrm>
            <a:off x="0" y="0"/>
            <a:ext cx="971600" cy="90872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199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4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404</TotalTime>
  <Words>369</Words>
  <Application>Microsoft Office PowerPoint</Application>
  <PresentationFormat>Экран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Экологические загадки</vt:lpstr>
      <vt:lpstr>Презентация PowerPoint</vt:lpstr>
      <vt:lpstr>Вы отдыхали в лесу, собрались домой. Что делать с мусором, который остался после вас?</vt:lpstr>
      <vt:lpstr>Как вы поступите с костром, уходя домой?</vt:lpstr>
      <vt:lpstr>Где вы будете разводить костёр, придя в лес?</vt:lpstr>
      <vt:lpstr>Как правильно собирать грибы?</vt:lpstr>
      <vt:lpstr>Собирая грибы ты берешь…</vt:lpstr>
      <vt:lpstr>На полянке, где вы решили устроить пикник, оказался муравейник. Ваши действия</vt:lpstr>
      <vt:lpstr>Если ты в лесу увидел осиное гнездо и летающих рядом  ос, ты…</vt:lpstr>
      <vt:lpstr>Если в лесу увидел начинающийся пожар, ты…</vt:lpstr>
      <vt:lpstr>Ты заблудился в лесу, что станешь делать?</vt:lpstr>
      <vt:lpstr>Ты увидел в лесу ёжика, твои действия</vt:lpstr>
      <vt:lpstr>Если в лесу ты увидел ягоды, но не знаешь съедобные ли они, ты…</vt:lpstr>
      <vt:lpstr>На чем лучше отправиться в лес, чтобы не мешать течению лесной жизни?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загадки</dc:title>
  <dc:creator>Admin</dc:creator>
  <cp:lastModifiedBy>Admin</cp:lastModifiedBy>
  <cp:revision>38</cp:revision>
  <dcterms:created xsi:type="dcterms:W3CDTF">2013-01-17T12:20:10Z</dcterms:created>
  <dcterms:modified xsi:type="dcterms:W3CDTF">2013-01-25T10:34:40Z</dcterms:modified>
</cp:coreProperties>
</file>