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6" r:id="rId4"/>
    <p:sldId id="259" r:id="rId5"/>
    <p:sldId id="27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1" r:id="rId18"/>
    <p:sldId id="272" r:id="rId19"/>
    <p:sldId id="273" r:id="rId20"/>
    <p:sldId id="275" r:id="rId21"/>
    <p:sldId id="278" r:id="rId22"/>
    <p:sldId id="279" r:id="rId23"/>
    <p:sldId id="280" r:id="rId24"/>
    <p:sldId id="281" r:id="rId25"/>
    <p:sldId id="282" r:id="rId26"/>
    <p:sldId id="284" r:id="rId27"/>
    <p:sldId id="285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48" y="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26951-3867-4AD1-8DDF-48E1A8419C35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2B1D3-92C0-474A-AA7A-9727CECD0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84E04-7285-4E1C-9D83-37E6C120C40A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EDB7A-0429-4A9E-9726-71CA4DA04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FFF96-A065-4D1B-8217-CFDFA4481A89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62DAF-F3C2-4BA3-8164-54193F7A5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19960-6869-444B-901F-EF082C85FD1A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10BBC-A420-4834-AE53-4A980217B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8B71C-7A8F-44D6-8158-02AD3BAF3746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F2884-5D1B-4622-A940-6B8BC48B41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E251E-5421-4DE7-B5C5-372682BA94C8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743A4-1D7B-423A-B913-0FB97AA2E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F26D9-AD2A-4AC5-9816-E3A8F0976AC0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B8D3B-7008-45D6-95F5-36C8B18CC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DEAAA-2598-4FC8-9DA4-737E3782B158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703F6-AFDD-4437-8F1E-5380D2262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6AA30-178D-455B-A54B-03A2089C87CD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35F48-A289-4BD2-B760-A5ABE0604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0CC37-B3DF-4602-A624-0A08E372C2D5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EF29-B0C1-4164-B01D-50791B246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91E1E-6D1E-449D-86BF-57163E7DDBFF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C799A-D8E8-4C70-8FCE-3D05C73DA0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B99443-9B46-4ABE-8214-7F2735330422}" type="datetimeFigureOut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7F621D-203C-456B-BA1B-276943128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&#1091;&#1088;&#1086;&#1082;\&#1040;&#1091;&#1076;&#1080;&#1086;&#1082;&#1083;&#1080;&#1087;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&#1091;&#1088;&#1086;&#1082;\&#1040;&#1091;&#1076;&#1080;&#1086;&#1082;&#1083;&#1080;&#1087;%2003.mp3" TargetMode="External"/><Relationship Id="rId6" Type="http://schemas.openxmlformats.org/officeDocument/2006/relationships/image" Target="../media/image14.gif"/><Relationship Id="rId5" Type="http://schemas.openxmlformats.org/officeDocument/2006/relationships/image" Target="../media/image1.gif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&#1091;&#1088;&#1086;&#1082;\&#1040;&#1091;&#1076;&#1080;&#1086;&#1082;&#1083;&#1080;&#1087;%2002.mp3" TargetMode="Externa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9200" y="1066800"/>
            <a:ext cx="3490379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Тема урока: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762000"/>
            <a:ext cx="3113481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Буквы  </a:t>
            </a:r>
          </a:p>
        </p:txBody>
      </p:sp>
      <p:pic>
        <p:nvPicPr>
          <p:cNvPr id="6" name="Picture 2" descr="C:\DOCUME~1\4977~1\LOCALS~1\Temp\Rar$DR03.171\анимация\zombie-halloween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09800" y="1771650"/>
            <a:ext cx="3883025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010400" y="762000"/>
            <a:ext cx="1830949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  </a:t>
            </a:r>
            <a:r>
              <a:rPr lang="ru-RU" sz="72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Я,я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  <p:pic>
        <p:nvPicPr>
          <p:cNvPr id="8" name="Аудиоклип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458200" y="6248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 L 0.51268 -0.4986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-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240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1531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язык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21567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маяк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1531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язык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21567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маяк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8288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21567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маяк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8288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21567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маяк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8288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8768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21567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маяк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8288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8768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876800" y="4114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49780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ма-як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8288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8768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51054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49780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ма-як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8288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8768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51816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83820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49780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ма-як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67400" y="1752600"/>
            <a:ext cx="297517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зем-ля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8288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8768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5105400" y="4114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84582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49780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ма-як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943600" y="1752600"/>
            <a:ext cx="297517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зем-ля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8288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8768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876800" y="4114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84582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7467600" y="4114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32895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я-го-ды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624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49780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ма-як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867400" y="1752600"/>
            <a:ext cx="297517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зем-ля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35457" y="4038600"/>
            <a:ext cx="3108543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пла-мя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828800" y="4038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48768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876800" y="4114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8458200" y="1828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7467600" y="41148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g-fotki.yandex.ru/get/6/registers1.0/0_5cef_886e37db_XL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"/>
            <a:ext cx="9144000" cy="711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5" name="Picture 2" descr="C:\DOCUME~1\4977~1\LOCALS~1\Temp\Rar$DR13.453\анимация\raigbow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2435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2" descr="C:\DOCUME~1\4977~1\LOCALS~1\Temp\Rar$DR13.453\анимация\raigbow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09800" y="0"/>
            <a:ext cx="2435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" descr="C:\DOCUME~1\4977~1\LOCALS~1\Temp\Rar$DR13.453\анимация\raigbow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95800" y="0"/>
            <a:ext cx="2435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2" descr="C:\DOCUME~1\4977~1\LOCALS~1\Temp\Rar$DR13.453\анимация\raigbow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362200" y="3429000"/>
            <a:ext cx="2435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2" descr="C:\DOCUME~1\4977~1\LOCALS~1\Temp\Rar$DR13.453\анимация\raigbow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429000"/>
            <a:ext cx="2435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2" descr="C:\DOCUME~1\4977~1\LOCALS~1\Temp\Rar$DR13.453\анимация\raigbow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34200" y="0"/>
            <a:ext cx="2435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2" descr="C:\DOCUME~1\4977~1\LOCALS~1\Temp\Rar$DR13.453\анимация\raigbow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34200" y="3429000"/>
            <a:ext cx="2435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2" descr="C:\DOCUME~1\4977~1\LOCALS~1\Temp\Rar$DR13.453\анимация\raigbow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24400" y="3429000"/>
            <a:ext cx="2435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15" descr="Картинка 41 из 640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3600" y="457200"/>
            <a:ext cx="1905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3124200" y="3810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24200" y="3124200"/>
            <a:ext cx="249780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ма-як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4724400" y="3810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800600" y="31242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2057400" y="1600200"/>
            <a:ext cx="838200" cy="7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95600" y="1600200"/>
            <a:ext cx="838200" cy="762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33800" y="1600200"/>
            <a:ext cx="838200" cy="762000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572000" y="1600200"/>
            <a:ext cx="838200" cy="762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410200" y="1600200"/>
            <a:ext cx="838200" cy="762000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057400" y="4419600"/>
            <a:ext cx="838200" cy="762000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895600" y="4419600"/>
            <a:ext cx="838200" cy="762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733800" y="4419600"/>
            <a:ext cx="838200" cy="7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572000" y="4419600"/>
            <a:ext cx="838200" cy="762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410200" y="4419600"/>
            <a:ext cx="838200" cy="762000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1521" name="Рисунок 17" descr="http://dreamworlds.ru/uploads/posts/2009-07/thumbs/1248807845_2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8600" y="3124200"/>
            <a:ext cx="1447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Прямая соединительная линия 18"/>
          <p:cNvCxnSpPr/>
          <p:nvPr/>
        </p:nvCxnSpPr>
        <p:spPr>
          <a:xfrm rot="5400000">
            <a:off x="4953000" y="1371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876800" y="41910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15" descr="Картинка 41 из 6400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43600" y="457200"/>
            <a:ext cx="1905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3124200" y="381000"/>
            <a:ext cx="2505814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я-зык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24200" y="3124200"/>
            <a:ext cx="249780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ма-як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4724400" y="3810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800600" y="31242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2057400" y="1600200"/>
            <a:ext cx="838200" cy="7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95600" y="1600200"/>
            <a:ext cx="838200" cy="762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33800" y="1600200"/>
            <a:ext cx="838200" cy="762000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572000" y="1600200"/>
            <a:ext cx="838200" cy="762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410200" y="1600200"/>
            <a:ext cx="838200" cy="762000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057400" y="4419600"/>
            <a:ext cx="838200" cy="762000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895600" y="4419600"/>
            <a:ext cx="838200" cy="762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733800" y="4419600"/>
            <a:ext cx="838200" cy="7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572000" y="4419600"/>
            <a:ext cx="838200" cy="762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410200" y="4419600"/>
            <a:ext cx="838200" cy="762000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2545" name="Рисунок 17" descr="http://dreamworlds.ru/uploads/posts/2009-07/thumbs/1248807845_2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28600" y="3124200"/>
            <a:ext cx="1447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Прямая соединительная линия 18"/>
          <p:cNvCxnSpPr/>
          <p:nvPr/>
        </p:nvCxnSpPr>
        <p:spPr>
          <a:xfrm rot="5400000">
            <a:off x="4953000" y="1371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876800" y="41910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C:\DOCUME~1\4977~1\LOCALS~1\Temp\Rar$DR03.171\анимация\zombie-halloween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flipH="1">
            <a:off x="6019800" y="2438400"/>
            <a:ext cx="2895600" cy="388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C:\DOCUME~1\4977~1\LOCALS~1\Temp\Rar$DR04.593\анимация\far_manager.gif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400800" y="2286000"/>
            <a:ext cx="211455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Аудиоклип 0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8458200" y="5943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36816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audio>
              <p:cMediaNode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DDE7538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260350"/>
            <a:ext cx="7848600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3800" y="5661025"/>
            <a:ext cx="504825" cy="504825"/>
          </a:xfrm>
          <a:prstGeom prst="actionButtonBlank">
            <a:avLst/>
          </a:prstGeom>
          <a:solidFill>
            <a:srgbClr val="FF4F4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56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92275" y="5661025"/>
            <a:ext cx="504825" cy="504825"/>
          </a:xfrm>
          <a:prstGeom prst="actionButtonBlank">
            <a:avLst/>
          </a:prstGeom>
          <a:solidFill>
            <a:srgbClr val="FF4F4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57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165850"/>
            <a:ext cx="576262" cy="503238"/>
          </a:xfrm>
          <a:prstGeom prst="actionButtonHom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4"/>
          <p:cNvSpPr>
            <a:spLocks noChangeShapeType="1"/>
          </p:cNvSpPr>
          <p:nvPr/>
        </p:nvSpPr>
        <p:spPr bwMode="auto">
          <a:xfrm>
            <a:off x="468313" y="476250"/>
            <a:ext cx="8280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4579" name="Picture 5" descr="DDE7538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68625" y="3775075"/>
            <a:ext cx="23241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Line 6"/>
          <p:cNvSpPr>
            <a:spLocks noChangeShapeType="1"/>
          </p:cNvSpPr>
          <p:nvPr/>
        </p:nvSpPr>
        <p:spPr bwMode="auto">
          <a:xfrm>
            <a:off x="468313" y="6021388"/>
            <a:ext cx="8280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1" name="Line 7"/>
          <p:cNvSpPr>
            <a:spLocks noChangeShapeType="1"/>
          </p:cNvSpPr>
          <p:nvPr/>
        </p:nvSpPr>
        <p:spPr bwMode="auto">
          <a:xfrm>
            <a:off x="611188" y="2133600"/>
            <a:ext cx="82804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2" name="Line 8"/>
          <p:cNvSpPr>
            <a:spLocks noChangeShapeType="1"/>
          </p:cNvSpPr>
          <p:nvPr/>
        </p:nvSpPr>
        <p:spPr bwMode="auto">
          <a:xfrm>
            <a:off x="539750" y="3789363"/>
            <a:ext cx="8280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3" name="AutoShape 3"/>
          <p:cNvSpPr>
            <a:spLocks noChangeArrowheads="1"/>
          </p:cNvSpPr>
          <p:nvPr/>
        </p:nvSpPr>
        <p:spPr bwMode="auto">
          <a:xfrm>
            <a:off x="2987675" y="5589588"/>
            <a:ext cx="357188" cy="358775"/>
          </a:xfrm>
          <a:prstGeom prst="star8">
            <a:avLst>
              <a:gd name="adj" fmla="val 3825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2466" name="Picture 2" descr="karanda1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9579387" flipV="1">
            <a:off x="6443663" y="4437063"/>
            <a:ext cx="194468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5" name="AutoShape 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165850"/>
            <a:ext cx="576262" cy="503238"/>
          </a:xfrm>
          <a:prstGeom prst="actionButtonHom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24750" y="6165850"/>
            <a:ext cx="576263" cy="503238"/>
          </a:xfrm>
          <a:prstGeom prst="actionButtonReturn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-0.36615 0.10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615 0.10962 C -0.36459 0.11424 -0.36302 0.1191 -0.35851 0.12488 C -0.354 0.13066 -0.34636 0.14061 -0.33941 0.145 C -0.33247 0.1494 -0.32448 0.15379 -0.31667 0.15194 C -0.30886 0.15009 -0.30625 0.14847 -0.29271 0.13321 C -0.27917 0.11794 -0.25156 0.08533 -0.23577 0.06082 C -0.21997 0.03631 -0.20868 0.01364 -0.19775 -0.01342 C -0.18681 -0.04048 -0.17257 -0.08025 -0.16979 -0.10107 C -0.16702 -0.12188 -0.17639 -0.12905 -0.18125 -0.13807 C -0.18611 -0.14709 -0.19236 -0.15125 -0.19896 -0.15495 C -0.20556 -0.15865 -0.21476 -0.1605 -0.22101 -0.1605 C -0.22726 -0.1605 -0.22986 -0.15958 -0.23629 -0.15542 C -0.24271 -0.15125 -0.25174 -0.14524 -0.25972 -0.13483 C -0.26771 -0.12443 -0.27795 -0.10754 -0.28386 -0.09274 C -0.28976 -0.07794 -0.29323 -0.05944 -0.29514 -0.04533 C -0.29705 -0.03122 -0.29757 -0.01943 -0.29514 -0.00833 C -0.29271 0.00277 -0.28854 0.01549 -0.28004 0.02197 C -0.27153 0.02844 -0.25538 0.03191 -0.24462 0.03052 C -0.23386 0.02914 -0.22639 0.02798 -0.21545 0.01364 C -0.20452 -0.0007 -0.18889 -0.03169 -0.17865 -0.05551 C -0.16841 -0.07933 -0.15868 -0.1124 -0.15347 -0.12974 C -0.14827 -0.14709 -0.14705 -0.15958 -0.14705 -0.16004 C -0.14705 -0.1605 -0.14931 -0.14917 -0.15347 -0.13321 C -0.15764 -0.11726 -0.16736 -0.0784 -0.1724 -0.06406 C -0.17743 -0.04973 -0.17865 -0.06036 -0.18386 -0.04718 C -0.18906 -0.034 -0.19792 -0.00301 -0.204 0.01526 C -0.21007 0.03353 -0.21563 0.04764 -0.22049 0.06244 C -0.22535 0.07724 -0.23091 0.09273 -0.23316 0.10453 C -0.23542 0.11632 -0.23525 0.12627 -0.23438 0.13321 C -0.23351 0.14014 -0.23177 0.14431 -0.22813 0.14685 C -0.22448 0.1494 -0.2191 0.14963 -0.21216 0.14801 C -0.20521 0.14639 -0.19549 0.14384 -0.18629 0.13668 C -0.17709 0.12951 -0.16268 0.11147 -0.15729 0.10453 C -0.15191 0.09759 -0.15278 0.09597 -0.15347 0.09458 " pathEditMode="relative" rAng="0" ptsTypes="aaaaaaaaaaaaaaaaaaaaaaaaaaaaaaaaaa">
                                      <p:cBhvr>
                                        <p:cTn id="10" dur="5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1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66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4"/>
          <p:cNvSpPr>
            <a:spLocks noChangeShapeType="1"/>
          </p:cNvSpPr>
          <p:nvPr/>
        </p:nvSpPr>
        <p:spPr bwMode="auto">
          <a:xfrm>
            <a:off x="468313" y="476250"/>
            <a:ext cx="8280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5603" name="Picture 5" descr="DDE7538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84438" y="692150"/>
            <a:ext cx="3629025" cy="532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Line 6"/>
          <p:cNvSpPr>
            <a:spLocks noChangeShapeType="1"/>
          </p:cNvSpPr>
          <p:nvPr/>
        </p:nvSpPr>
        <p:spPr bwMode="auto">
          <a:xfrm>
            <a:off x="468313" y="2276475"/>
            <a:ext cx="82804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5" name="Line 7"/>
          <p:cNvSpPr>
            <a:spLocks noChangeShapeType="1"/>
          </p:cNvSpPr>
          <p:nvPr/>
        </p:nvSpPr>
        <p:spPr bwMode="auto">
          <a:xfrm>
            <a:off x="468313" y="5949950"/>
            <a:ext cx="8280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6" name="Line 8"/>
          <p:cNvSpPr>
            <a:spLocks noChangeShapeType="1"/>
          </p:cNvSpPr>
          <p:nvPr/>
        </p:nvSpPr>
        <p:spPr bwMode="auto">
          <a:xfrm>
            <a:off x="395288" y="4149725"/>
            <a:ext cx="8280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7" name="AutoShape 3"/>
          <p:cNvSpPr>
            <a:spLocks noChangeArrowheads="1"/>
          </p:cNvSpPr>
          <p:nvPr/>
        </p:nvSpPr>
        <p:spPr bwMode="auto">
          <a:xfrm>
            <a:off x="2484438" y="5516563"/>
            <a:ext cx="357187" cy="358775"/>
          </a:xfrm>
          <a:prstGeom prst="star8">
            <a:avLst>
              <a:gd name="adj" fmla="val 3825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63490" name="Picture 2" descr="karanda1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9638493" flipV="1">
            <a:off x="6372225" y="4437063"/>
            <a:ext cx="19446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9" name="AutoShape 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165850"/>
            <a:ext cx="576262" cy="503238"/>
          </a:xfrm>
          <a:prstGeom prst="actionButtonHom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524750" y="6165850"/>
            <a:ext cx="576263" cy="503238"/>
          </a:xfrm>
          <a:prstGeom prst="actionButtonReturn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34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68178E-6 L -0.42118 0.099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" y="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2118 0.09922 C -0.4198 0.10246 -0.4158 0.11518 -0.41302 0.11934 C -0.41025 0.1235 -0.40973 0.12234 -0.40486 0.12466 C -0.4 0.12697 -0.39028 0.13229 -0.3842 0.13391 C -0.37813 0.13553 -0.37639 0.13691 -0.36789 0.13391 C -0.35938 0.1309 -0.34427 0.12512 -0.33351 0.11564 C -0.32275 0.10616 -0.3158 0.09344 -0.30348 0.07725 C -0.29115 0.06106 -0.26823 0.03169 -0.25955 0.01897 C -0.25087 0.00625 -0.26146 0.01874 -0.25139 0.0007 C -0.24132 -0.01734 -0.21615 -0.05504 -0.19931 -0.0888 C -0.18247 -0.12257 -0.16789 -0.15541 -0.15 -0.20189 C -0.13212 -0.24838 -0.10261 -0.33163 -0.09254 -0.36794 C -0.08247 -0.40425 -0.08976 -0.40656 -0.08976 -0.41905 C -0.08976 -0.43154 -0.09028 -0.43293 -0.09254 -0.44287 C -0.0948 -0.45282 -0.0974 -0.4697 -0.10348 -0.47918 C -0.10955 -0.48866 -0.11927 -0.49768 -0.12952 -0.4993 C -0.13976 -0.50092 -0.15226 -0.49815 -0.16511 -0.48843 C -0.17795 -0.47872 -0.19289 -0.46207 -0.20625 -0.44102 C -0.21962 -0.41998 -0.23577 -0.38367 -0.24584 -0.36239 C -0.25591 -0.34112 -0.26059 -0.33256 -0.2665 -0.31313 C -0.2724 -0.29371 -0.27934 -0.26526 -0.2816 -0.2456 C -0.28386 -0.22594 -0.28195 -0.20999 -0.28021 -0.19449 C -0.27848 -0.179 -0.27657 -0.1635 -0.27066 -0.15263 C -0.26476 -0.14176 -0.2533 -0.13297 -0.24462 -0.12881 C -0.23594 -0.12465 -0.22882 -0.12326 -0.21858 -0.12719 C -0.20834 -0.13112 -0.19375 -0.14061 -0.18299 -0.15263 C -0.17223 -0.16466 -0.16302 -0.18177 -0.15417 -0.20004 C -0.14532 -0.21831 -0.13872 -0.23681 -0.12952 -0.26202 C -0.12032 -0.28723 -0.11007 -0.31868 -0.09931 -0.35152 C -0.08855 -0.38436 -0.07327 -0.43362 -0.06511 -0.45929 C -0.05695 -0.48496 -0.05139 -0.50115 -0.05 -0.50485 C -0.04861 -0.50855 -0.04879 -0.5067 -0.05695 -0.48103 C -0.06511 -0.45536 -0.08525 -0.39523 -0.09931 -0.35152 C -0.11337 -0.30781 -0.12709 -0.26503 -0.14184 -0.21831 C -0.1566 -0.1716 -0.17535 -0.11077 -0.18837 -0.07053 C -0.20139 -0.03029 -0.21198 -0.00254 -0.21997 0.02267 C -0.22795 0.04788 -0.23316 0.06522 -0.23629 0.08095 C -0.23941 0.09667 -0.2415 0.10847 -0.23907 0.11749 C -0.23664 0.12651 -0.22691 0.13345 -0.22118 0.13576 C -0.21545 0.13807 -0.21233 0.13668 -0.20486 0.13206 C -0.1974 0.12743 -0.18594 0.11772 -0.17605 0.10824 C -0.16615 0.09876 -0.15295 0.08326 -0.14584 0.0754 C -0.13872 0.06753 -0.13611 0.06407 -0.13351 0.06083 " pathEditMode="relative" rAng="0" ptsTypes="aaaaaaaaaaaaaaaaaaaaaaaaaaaaaaaaaaaaaaaaaaa">
                                      <p:cBhvr>
                                        <p:cTn id="10" dur="10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-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90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DDE7538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260350"/>
            <a:ext cx="7848600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3800" y="5661025"/>
            <a:ext cx="504825" cy="504825"/>
          </a:xfrm>
          <a:prstGeom prst="actionButtonBlank">
            <a:avLst/>
          </a:prstGeom>
          <a:solidFill>
            <a:srgbClr val="FF4F4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28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92275" y="5661025"/>
            <a:ext cx="504825" cy="504825"/>
          </a:xfrm>
          <a:prstGeom prst="actionButtonBlank">
            <a:avLst/>
          </a:prstGeom>
          <a:solidFill>
            <a:srgbClr val="FF4F4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29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6165850"/>
            <a:ext cx="576262" cy="503238"/>
          </a:xfrm>
          <a:prstGeom prst="actionButtonHom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7652" name="Picture 2" descr="Картинка 95 из 199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2" descr="C:\DOCUME~1\4977~1\LOCALS~1\Temp\Rar$DR46.234\анимация\ya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33800" y="4572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8676" name="Picture 2" descr="C:\Documents and Settings\Наташа\Рабочий стол\Педагог года Юля\задание кто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810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g-fotki.yandex.ru/get/6/registers1.0/0_5cef_886e37db_XL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1"/>
            <a:ext cx="9144000" cy="711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457200" y="5105400"/>
            <a:ext cx="763465" cy="1446550"/>
          </a:xfrm>
          <a:prstGeom prst="rect">
            <a:avLst/>
          </a:prstGeom>
          <a:solidFill>
            <a:srgbClr val="FFFF00"/>
          </a:solidFill>
          <a:scene3d>
            <a:camera prst="perspectiveContrastingRigh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95400" y="4495800"/>
            <a:ext cx="609600" cy="1323439"/>
          </a:xfrm>
          <a:prstGeom prst="rect">
            <a:avLst/>
          </a:prstGeom>
          <a:solidFill>
            <a:srgbClr val="FFFF00"/>
          </a:solidFill>
          <a:scene3d>
            <a:camera prst="perspectiveContrastingRigh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О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33600" y="3962400"/>
            <a:ext cx="609600" cy="1200329"/>
          </a:xfrm>
          <a:prstGeom prst="rect">
            <a:avLst/>
          </a:prstGeom>
          <a:solidFill>
            <a:srgbClr val="FFFF00"/>
          </a:solidFill>
          <a:scene3d>
            <a:camera prst="perspectiveContrastingRigh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У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819400" y="3505200"/>
            <a:ext cx="762000" cy="1107996"/>
          </a:xfrm>
          <a:prstGeom prst="rect">
            <a:avLst/>
          </a:prstGeom>
          <a:solidFill>
            <a:srgbClr val="FFFF00"/>
          </a:solidFill>
          <a:scene3d>
            <a:camera prst="perspectiveContrastingRigh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581400" y="3048000"/>
            <a:ext cx="609600" cy="1015663"/>
          </a:xfrm>
          <a:prstGeom prst="rect">
            <a:avLst/>
          </a:prstGeom>
          <a:solidFill>
            <a:srgbClr val="FFFF00"/>
          </a:solidFill>
          <a:scene3d>
            <a:camera prst="perspectiveContrastingRigh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Э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8001000" y="4800600"/>
            <a:ext cx="609600" cy="1446550"/>
          </a:xfrm>
          <a:prstGeom prst="rect">
            <a:avLst/>
          </a:prstGeom>
          <a:solidFill>
            <a:srgbClr val="FFFF00"/>
          </a:solidFill>
          <a:scene3d>
            <a:camera prst="perspectiveContrastingLef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267200" y="2514600"/>
            <a:ext cx="609600" cy="1015663"/>
          </a:xfrm>
          <a:prstGeom prst="rect">
            <a:avLst/>
          </a:prstGeom>
          <a:solidFill>
            <a:srgbClr val="FFFF00"/>
          </a:solidFill>
          <a:scene3d>
            <a:camera prst="perspectiveContrastingRigh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ы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239000" y="4191000"/>
            <a:ext cx="609600" cy="1323439"/>
          </a:xfrm>
          <a:prstGeom prst="rect">
            <a:avLst/>
          </a:prstGeom>
          <a:solidFill>
            <a:srgbClr val="FFFF00"/>
          </a:solidFill>
          <a:scene3d>
            <a:camera prst="perspectiveContrastingLef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Ё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477000" y="3733800"/>
            <a:ext cx="609600" cy="1200329"/>
          </a:xfrm>
          <a:prstGeom prst="rect">
            <a:avLst/>
          </a:prstGeom>
          <a:solidFill>
            <a:srgbClr val="FFFF00"/>
          </a:solidFill>
          <a:scene3d>
            <a:camera prst="perspectiveContrastingLef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Ю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791200" y="3200400"/>
            <a:ext cx="609600" cy="1015663"/>
          </a:xfrm>
          <a:prstGeom prst="rect">
            <a:avLst/>
          </a:prstGeom>
          <a:solidFill>
            <a:srgbClr val="FFFF00"/>
          </a:solidFill>
          <a:scene3d>
            <a:camera prst="perspectiveContrastingLeftFacing"/>
            <a:lightRig rig="threePt" dir="t"/>
          </a:scene3d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Я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123" name="Picture 2" descr="Картинка 95 из 1997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2" descr="C:\DOCUME~1\4977~1\LOCALS~1\Temp\Rar$DR46.234\анимация\ya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33800" y="4572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DOCUME~1\4977~1\LOCALS~1\Temp\Rar$DR03.171\анимация\zombie-halloween.gif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810000" y="4057650"/>
            <a:ext cx="2311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Аудиоклип 0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6" cstate="email"/>
          <a:srcRect/>
          <a:stretch>
            <a:fillRect/>
          </a:stretch>
        </p:blipFill>
        <p:spPr>
          <a:xfrm>
            <a:off x="8229600" y="6553200"/>
            <a:ext cx="304800" cy="3048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20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148" name="Picture 2" descr="Картинка 95 из 199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2" descr="C:\DOCUME~1\4977~1\LOCALS~1\Temp\Rar$DR46.234\анимация\ya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33800" y="4572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171" name="Рисунок 3" descr="Картинка 17 из 640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72200" y="762000"/>
            <a:ext cx="25527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Содержимое 4" descr="Картинка 14 из 4307"/>
          <p:cNvPicPr>
            <a:picLocks noGrp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248400" y="3657600"/>
            <a:ext cx="2519363" cy="2514600"/>
          </a:xfrm>
        </p:spPr>
      </p:pic>
      <p:pic>
        <p:nvPicPr>
          <p:cNvPr id="7173" name="Рисунок 5" descr="Картинка 9 из 6400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28600" y="914400"/>
            <a:ext cx="26670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Рисунок 6" descr="Картинка 41 из 6400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4800" y="3810000"/>
            <a:ext cx="28956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Рисунок 7" descr="http://dreamworlds.ru/uploads/posts/2009-07/thumbs/1248807845_28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657600" y="3581400"/>
            <a:ext cx="2132013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Рисунок 8" descr="Картинка 3 из 64000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429000" y="990600"/>
            <a:ext cx="2208213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381000" y="1752600"/>
            <a:ext cx="263174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ягоды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1531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язык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6576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21567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маяк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sp>
        <p:nvSpPr>
          <p:cNvPr id="8201" name="Содержимое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381000" y="1752600"/>
            <a:ext cx="263174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я</a:t>
            </a: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годы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1531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я</a:t>
            </a: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зык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6576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</a:t>
            </a: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я</a:t>
            </a: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21567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</a:t>
            </a: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я</a:t>
            </a: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</a:t>
            </a: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</a:t>
            </a: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n-lt"/>
              </a:rPr>
              <a:t>я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000" y="1752600"/>
            <a:ext cx="263174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ягоды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09600" y="3962400"/>
            <a:ext cx="215315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язык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657600" y="1752600"/>
            <a:ext cx="175400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мяч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5200" y="4038600"/>
            <a:ext cx="2215671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маяк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72200" y="1676400"/>
            <a:ext cx="264174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земля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48400" y="4038600"/>
            <a:ext cx="273825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пламя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5400000">
            <a:off x="685800" y="1752600"/>
            <a:ext cx="381000" cy="2286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98</Words>
  <Application>Microsoft Office PowerPoint</Application>
  <PresentationFormat>Экран (4:3)</PresentationFormat>
  <Paragraphs>95</Paragraphs>
  <Slides>27</Slides>
  <Notes>0</Notes>
  <HiddenSlides>0</HiddenSlides>
  <MMClips>3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29</cp:revision>
  <dcterms:modified xsi:type="dcterms:W3CDTF">2013-04-10T22:13:55Z</dcterms:modified>
</cp:coreProperties>
</file>