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Layouts/slideLayout39.xml" ContentType="application/vnd.openxmlformats-officedocument.presentationml.slideLayout+xml"/>
  <Override PartName="/ppt/theme/theme5.xml" ContentType="application/vnd.openxmlformats-officedocument.theme+xml"/>
  <Override PartName="/ppt/slideLayouts/slideLayout57.xml" ContentType="application/vnd.openxmlformats-officedocument.presentationml.slideLayout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64.xml" ContentType="application/vnd.openxmlformats-officedocument.presentationml.slideLayout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53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Masters/slideMaster6.xml" ContentType="application/vnd.openxmlformats-officedocument.presentationml.slideMaster+xml"/>
  <Default Extension="xlsx" ContentType="application/vnd.openxmlformats-officedocument.spreadsheetml.sheet"/>
  <Override PartName="/ppt/slideMasters/slideMaster4.xml" ContentType="application/vnd.openxmlformats-officedocument.presentationml.slideMaster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theme/theme6.xml" ContentType="application/vnd.openxmlformats-officedocument.theme+xml"/>
  <Override PartName="/ppt/charts/chart1.xml" ContentType="application/vnd.openxmlformats-officedocument.drawingml.chart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5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6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6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Masters/slideMaster5.xml" ContentType="application/vnd.openxmlformats-officedocument.presentationml.slideMaster+xml"/>
  <Override PartName="/ppt/slides/slide8.xml" ContentType="application/vnd.openxmlformats-officedocument.presentationml.slide+xml"/>
  <Override PartName="/ppt/slideLayouts/slideLayout59.xml" ContentType="application/vnd.openxmlformats-officedocument.presentationml.slideLayout+xml"/>
  <Override PartName="/ppt/theme/theme7.xml" ContentType="application/vnd.openxmlformats-officedocument.theme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62.xml" ContentType="application/vnd.openxmlformats-officedocument.presentationml.slideLayout+xml"/>
  <Default Extension="rels" ContentType="application/vnd.openxmlformats-package.relationships+xml"/>
  <Override PartName="/ppt/slides/slide23.xml" ContentType="application/vnd.openxmlformats-officedocument.presentationml.slide+xml"/>
  <Override PartName="/ppt/slideLayouts/slideLayout2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51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  <p:sldMasterId id="2147483684" r:id="rId4"/>
    <p:sldMasterId id="2147483696" r:id="rId5"/>
    <p:sldMasterId id="2147483708" r:id="rId6"/>
  </p:sldMasterIdLst>
  <p:notesMasterIdLst>
    <p:notesMasterId r:id="rId30"/>
  </p:notesMasterIdLst>
  <p:sldIdLst>
    <p:sldId id="280" r:id="rId7"/>
    <p:sldId id="256" r:id="rId8"/>
    <p:sldId id="269" r:id="rId9"/>
    <p:sldId id="257" r:id="rId10"/>
    <p:sldId id="270" r:id="rId11"/>
    <p:sldId id="258" r:id="rId12"/>
    <p:sldId id="259" r:id="rId13"/>
    <p:sldId id="271" r:id="rId14"/>
    <p:sldId id="272" r:id="rId15"/>
    <p:sldId id="273" r:id="rId16"/>
    <p:sldId id="261" r:id="rId17"/>
    <p:sldId id="262" r:id="rId18"/>
    <p:sldId id="274" r:id="rId19"/>
    <p:sldId id="275" r:id="rId20"/>
    <p:sldId id="277" r:id="rId21"/>
    <p:sldId id="276" r:id="rId22"/>
    <p:sldId id="263" r:id="rId23"/>
    <p:sldId id="265" r:id="rId24"/>
    <p:sldId id="264" r:id="rId25"/>
    <p:sldId id="266" r:id="rId26"/>
    <p:sldId id="267" r:id="rId27"/>
    <p:sldId id="278" r:id="rId28"/>
    <p:sldId id="279" r:id="rId29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6FF"/>
    <a:srgbClr val="FF6600"/>
    <a:srgbClr val="FFFF66"/>
    <a:srgbClr val="FFFFFF"/>
    <a:srgbClr val="CC00CC"/>
    <a:srgbClr val="EBD42D"/>
    <a:srgbClr val="660033"/>
    <a:srgbClr val="F0A928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66" autoAdjust="0"/>
    <p:restoredTop sz="92636" autoAdjust="0"/>
  </p:normalViewPr>
  <p:slideViewPr>
    <p:cSldViewPr>
      <p:cViewPr>
        <p:scale>
          <a:sx n="60" d="100"/>
          <a:sy n="60" d="100"/>
        </p:scale>
        <p:origin x="-936" y="-16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5.xml"/><Relationship Id="rId34" Type="http://schemas.openxmlformats.org/officeDocument/2006/relationships/tableStyles" Target="tableStyles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slide" Target="slides/slide23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slide" Target="slides/slide22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style val="22"/>
  <c:chart>
    <c:autoTitleDeleted val="1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explosion val="5"/>
          <c:cat>
            <c:strRef>
              <c:f>Лист1!$A$2:$A$3</c:f>
              <c:strCache>
                <c:ptCount val="2"/>
                <c:pt idx="0">
                  <c:v>Healthy food</c:v>
                </c:pt>
                <c:pt idx="1">
                  <c:v>Unhealthy food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55</c:v>
                </c:pt>
                <c:pt idx="1">
                  <c:v>45</c:v>
                </c:pt>
              </c:numCache>
            </c:numRef>
          </c:val>
        </c:ser>
        <c:firstSliceAng val="0"/>
      </c:pieChart>
      <c:spPr>
        <a:noFill/>
        <a:ln w="25381">
          <a:noFill/>
        </a:ln>
      </c:spPr>
    </c:plotArea>
    <c:legend>
      <c:legendPos val="r"/>
      <c:layout>
        <c:manualLayout>
          <c:xMode val="edge"/>
          <c:yMode val="edge"/>
          <c:x val="9.4777562862669293E-2"/>
          <c:y val="2.8716216216216221E-2"/>
          <c:w val="0.84912959381044484"/>
          <c:h val="0.1908783783783784"/>
        </c:manualLayout>
      </c:layout>
      <c:txPr>
        <a:bodyPr/>
        <a:lstStyle/>
        <a:p>
          <a:pPr>
            <a:defRPr sz="2393"/>
          </a:pPr>
          <a:endParaRPr lang="ru-RU"/>
        </a:p>
      </c:txPr>
    </c:legend>
    <c:plotVisOnly val="1"/>
    <c:dispBlanksAs val="zero"/>
  </c:chart>
  <c:txPr>
    <a:bodyPr/>
    <a:lstStyle/>
    <a:p>
      <a:pPr>
        <a:defRPr sz="1797"/>
      </a:pPr>
      <a:endParaRPr lang="ru-RU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view3D>
      <c:rotX val="30"/>
      <c:perspective val="30"/>
    </c:view3D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explosion val="25"/>
          <c:dPt>
            <c:idx val="1"/>
            <c:explosion val="0"/>
          </c:dPt>
          <c:cat>
            <c:strRef>
              <c:f>Лист1!$A$2:$A$3</c:f>
              <c:strCache>
                <c:ptCount val="2"/>
                <c:pt idx="0">
                  <c:v>Healthy food</c:v>
                </c:pt>
                <c:pt idx="1">
                  <c:v>Unhealthy food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1</c:v>
                </c:pt>
                <c:pt idx="1">
                  <c:v>31</c:v>
                </c:pt>
              </c:numCache>
            </c:numRef>
          </c:val>
        </c:ser>
      </c:pie3DChart>
      <c:spPr>
        <a:noFill/>
        <a:ln w="25386">
          <a:noFill/>
        </a:ln>
      </c:spPr>
    </c:plotArea>
    <c:legend>
      <c:legendPos val="r"/>
      <c:layout>
        <c:manualLayout>
          <c:xMode val="edge"/>
          <c:yMode val="edge"/>
          <c:x val="0.41435562805872755"/>
          <c:y val="0.7421875"/>
          <c:w val="0.52202283849918452"/>
          <c:h val="0.236328125"/>
        </c:manualLayout>
      </c:layout>
      <c:txPr>
        <a:bodyPr/>
        <a:lstStyle/>
        <a:p>
          <a:pPr>
            <a:defRPr sz="2393"/>
          </a:pPr>
          <a:endParaRPr lang="ru-RU"/>
        </a:p>
      </c:txPr>
    </c:legend>
    <c:plotVisOnly val="1"/>
    <c:dispBlanksAs val="zero"/>
  </c:chart>
  <c:txPr>
    <a:bodyPr/>
    <a:lstStyle/>
    <a:p>
      <a:pPr>
        <a:defRPr sz="1795"/>
      </a:pPr>
      <a:endParaRPr lang="ru-RU"/>
    </a:p>
  </c:txPr>
  <c:externalData r:id="rId1"/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51E16D7E-0EA5-4F83-AF05-77C1594D4477}" type="datetimeFigureOut">
              <a:rPr lang="ru-RU"/>
              <a:pPr>
                <a:defRPr/>
              </a:pPr>
              <a:t>11.04.2013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6BCC7EE1-7BF5-49E8-9615-E7F08EC7DC0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1747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31748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7F99074-FB0B-40E7-8592-CA733BB50913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</a:t>
            </a:fld>
            <a:endParaRPr 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6FF000-79B6-41DB-AE07-544699CDDAF0}" type="datetimeFigureOut">
              <a:rPr lang="ru-RU"/>
              <a:pPr>
                <a:defRPr/>
              </a:pPr>
              <a:t>11.04.2013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37E090-D932-423B-864F-BDFDD64A7E1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circl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9CC4A3-8613-4180-9174-13960ADEE55C}" type="datetimeFigureOut">
              <a:rPr lang="ru-RU"/>
              <a:pPr>
                <a:defRPr/>
              </a:pPr>
              <a:t>11.04.2013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98957D-B8B1-43A5-A01A-C2AE68F70F6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circl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AF1C24-F319-4B4C-BB80-23BFCF75EB32}" type="datetimeFigureOut">
              <a:rPr lang="ru-RU"/>
              <a:pPr>
                <a:defRPr/>
              </a:pPr>
              <a:t>11.04.2013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13C555-5268-4E7C-B0E6-9AE0C18A455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circl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B56110-4945-4BBA-8631-98CCBFAD7F7F}" type="datetimeFigureOut">
              <a:rPr lang="ru-RU"/>
              <a:pPr>
                <a:defRPr/>
              </a:pPr>
              <a:t>11.04.2013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3F59BF-A72D-46F2-BC58-9F22EF3F3F8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circl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F67799-447F-445B-B4B8-D055BB96432B}" type="datetimeFigureOut">
              <a:rPr lang="ru-RU"/>
              <a:pPr>
                <a:defRPr/>
              </a:pPr>
              <a:t>11.04.2013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0458EF-70FC-4986-895A-9D6F60073A8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circl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7F64A1-2876-414B-9660-E3690FAE12F1}" type="datetimeFigureOut">
              <a:rPr lang="ru-RU"/>
              <a:pPr>
                <a:defRPr/>
              </a:pPr>
              <a:t>11.04.2013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466796-9865-41B9-A3BE-EB649066DD6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circl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D22C7E-52DD-4CA0-8A6E-30FAAB223D62}" type="datetimeFigureOut">
              <a:rPr lang="ru-RU"/>
              <a:pPr>
                <a:defRPr/>
              </a:pPr>
              <a:t>11.04.2013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1C6350-5DB6-409E-9B9D-D2C1CC62022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circl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FAF8ED-67B1-41D6-AB38-AA1C8F1496A5}" type="datetimeFigureOut">
              <a:rPr lang="ru-RU"/>
              <a:pPr>
                <a:defRPr/>
              </a:pPr>
              <a:t>11.04.2013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E8E41F-C460-4FBF-9706-3D4C81F67A5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circl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B2FA32-9366-49D4-B14C-00E16D3F6610}" type="datetimeFigureOut">
              <a:rPr lang="ru-RU"/>
              <a:pPr>
                <a:defRPr/>
              </a:pPr>
              <a:t>11.04.2013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46996A-472D-4D7E-87FA-271C8C92DE7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circl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9696DC-DD1E-46C9-AFD2-330C5E396493}" type="datetimeFigureOut">
              <a:rPr lang="ru-RU"/>
              <a:pPr>
                <a:defRPr/>
              </a:pPr>
              <a:t>11.04.2013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412693-85A5-4581-8857-BFA0F285FEA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circl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CC3111-1B40-468C-B9AA-DEDDA0F52249}" type="datetimeFigureOut">
              <a:rPr lang="ru-RU"/>
              <a:pPr>
                <a:defRPr/>
              </a:pPr>
              <a:t>11.04.2013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DA400F-55DF-4096-AE78-E906728A2FA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circl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E7BC1A-F048-4667-9D08-74C302E296F6}" type="datetimeFigureOut">
              <a:rPr lang="ru-RU"/>
              <a:pPr>
                <a:defRPr/>
              </a:pPr>
              <a:t>11.04.2013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7B70EA-9C96-4BFD-A557-DE6B4C70B82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circl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ADF851-3F47-4038-A8B2-2894EF601713}" type="datetimeFigureOut">
              <a:rPr lang="ru-RU"/>
              <a:pPr>
                <a:defRPr/>
              </a:pPr>
              <a:t>11.04.2013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535A06-06DE-4BE4-8C02-C042C751868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circl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90BB93-C537-446A-BC0E-2C963A886695}" type="datetimeFigureOut">
              <a:rPr lang="ru-RU"/>
              <a:pPr>
                <a:defRPr/>
              </a:pPr>
              <a:t>11.04.2013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EEE1F5-063E-469F-990E-87F883813C2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circl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6ACF3B-1172-4FAC-A5A4-B304A6E6D07B}" type="datetimeFigureOut">
              <a:rPr lang="ru-RU"/>
              <a:pPr>
                <a:defRPr/>
              </a:pPr>
              <a:t>11.04.2013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2947FA-704B-4EFE-9BD3-D710B8D3730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circle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22B791-E9B4-47BC-9728-BB94252AE36A}" type="datetimeFigureOut">
              <a:rPr lang="ru-RU"/>
              <a:pPr>
                <a:defRPr/>
              </a:pPr>
              <a:t>11.04.2013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180B72-F536-4F13-AE6D-208D782045D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circle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0C82E9-F105-473A-962A-D2AEDE36A7B5}" type="datetimeFigureOut">
              <a:rPr lang="ru-RU"/>
              <a:pPr>
                <a:defRPr/>
              </a:pPr>
              <a:t>11.04.2013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A2FF02-BBAA-4D44-954A-9EAF49C1C91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circle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ACB9AB-F26E-4A0C-A23F-1B1B23194FB0}" type="datetimeFigureOut">
              <a:rPr lang="ru-RU"/>
              <a:pPr>
                <a:defRPr/>
              </a:pPr>
              <a:t>11.04.2013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2C0102-F2A0-4C2C-81AC-92E7E18F694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circle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316C62-3CE3-4B2F-BA51-DA21C2539144}" type="datetimeFigureOut">
              <a:rPr lang="ru-RU"/>
              <a:pPr>
                <a:defRPr/>
              </a:pPr>
              <a:t>11.04.2013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EFE176-175C-49E0-BFA8-75F7137BF26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circle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36700C-EBDD-4101-B905-CCA3AD6F4570}" type="datetimeFigureOut">
              <a:rPr lang="ru-RU"/>
              <a:pPr>
                <a:defRPr/>
              </a:pPr>
              <a:t>11.04.2013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B253E7-5FBE-4AF4-97E7-8E94B62F95F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circle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231987-04BC-45BE-96FD-A516D98EED55}" type="datetimeFigureOut">
              <a:rPr lang="ru-RU"/>
              <a:pPr>
                <a:defRPr/>
              </a:pPr>
              <a:t>11.04.2013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E06F40-99ED-44C2-B543-144B5DBDD29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circle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6422F1-E591-428D-BC28-CF202F516DF5}" type="datetimeFigureOut">
              <a:rPr lang="ru-RU"/>
              <a:pPr>
                <a:defRPr/>
              </a:pPr>
              <a:t>11.04.2013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768314-27CD-4D0C-ADF9-9BF286EDAD7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circl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2E9E77-3790-4224-86F1-CB6305B048DE}" type="datetimeFigureOut">
              <a:rPr lang="ru-RU"/>
              <a:pPr>
                <a:defRPr/>
              </a:pPr>
              <a:t>11.04.2013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C13478-9983-4B4A-991B-0F1D24F02EF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circle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44D9E5-D332-4B40-A1CC-F77024923E8E}" type="datetimeFigureOut">
              <a:rPr lang="ru-RU"/>
              <a:pPr>
                <a:defRPr/>
              </a:pPr>
              <a:t>11.04.2013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B0B8F2-DCDF-4E3D-810F-51C58B403B0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circle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F95F5A-51F1-498D-8596-DBD2E8BF6B9C}" type="datetimeFigureOut">
              <a:rPr lang="ru-RU"/>
              <a:pPr>
                <a:defRPr/>
              </a:pPr>
              <a:t>11.04.2013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5D454B-7055-4D27-A479-2630E5E4CF3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circle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7D8BD5-2759-43E1-B19C-12193DAF8E16}" type="datetimeFigureOut">
              <a:rPr lang="ru-RU"/>
              <a:pPr>
                <a:defRPr/>
              </a:pPr>
              <a:t>11.04.2013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A84E81-7FBE-4215-BC71-674D376C2A4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circle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890EDB-896C-464D-8D61-F30D1C38BC69}" type="datetimeFigureOut">
              <a:rPr lang="ru-RU"/>
              <a:pPr>
                <a:defRPr/>
              </a:pPr>
              <a:t>11.04.2013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F5DB25-874C-4B9B-9862-92979B7F2BB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circle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506E38-E304-4DB3-B6B5-64C823CDA323}" type="datetimeFigureOut">
              <a:rPr lang="ru-RU"/>
              <a:pPr>
                <a:defRPr/>
              </a:pPr>
              <a:t>11.04.2013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373099-B12A-477D-841E-3BF8B9E1970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circle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CC2F07-364A-40FE-853B-4BF6F0DB8FB8}" type="datetimeFigureOut">
              <a:rPr lang="ru-RU"/>
              <a:pPr>
                <a:defRPr/>
              </a:pPr>
              <a:t>11.04.2013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A2E56D-8E80-422F-8DD0-1170536F449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circle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3782B9-E64B-4987-B174-37AAFDE46355}" type="datetimeFigureOut">
              <a:rPr lang="ru-RU"/>
              <a:pPr>
                <a:defRPr/>
              </a:pPr>
              <a:t>11.04.2013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45808B-B773-4768-9B60-87DD46E2559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circle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7361D8-4937-459A-B3D7-E97E7901A9AC}" type="datetimeFigureOut">
              <a:rPr lang="ru-RU"/>
              <a:pPr>
                <a:defRPr/>
              </a:pPr>
              <a:t>11.04.2013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017FAC-A4A0-4EC1-A2DA-26EF735E289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circle/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FCC3EB-0539-4D93-BB58-50172BF185CB}" type="datetimeFigureOut">
              <a:rPr lang="ru-RU"/>
              <a:pPr>
                <a:defRPr/>
              </a:pPr>
              <a:t>11.04.2013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625EB7-015F-447E-8C87-88E3E5E2081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circle/>
  </p:transition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84578A-4CEF-4212-8ABC-CA4B05B03EC0}" type="datetimeFigureOut">
              <a:rPr lang="ru-RU"/>
              <a:pPr>
                <a:defRPr/>
              </a:pPr>
              <a:t>11.04.2013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C72CD6-D8F0-43A5-8523-B80368A8A5E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circl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E6D127-FB3B-4B69-80CD-0E9B67E6AF10}" type="datetimeFigureOut">
              <a:rPr lang="ru-RU"/>
              <a:pPr>
                <a:defRPr/>
              </a:pPr>
              <a:t>11.04.2013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016995-366B-4E67-A90D-4D4C3015530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circle/>
  </p:transition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732BF4-A99B-4CC4-934A-E21679035863}" type="datetimeFigureOut">
              <a:rPr lang="ru-RU"/>
              <a:pPr>
                <a:defRPr/>
              </a:pPr>
              <a:t>11.04.2013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9B273E-E9EA-4CBC-9B3F-8C03BF6BC00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circle/>
  </p:transition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71A491-6672-44EE-BA15-5BFAD9B76F6D}" type="datetimeFigureOut">
              <a:rPr lang="ru-RU"/>
              <a:pPr>
                <a:defRPr/>
              </a:pPr>
              <a:t>11.04.2013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924073-015D-44D3-860C-4316521C8AB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circle/>
  </p:transition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29C7E6-2D62-49AF-AF39-AAE8F7DEEE8F}" type="datetimeFigureOut">
              <a:rPr lang="ru-RU"/>
              <a:pPr>
                <a:defRPr/>
              </a:pPr>
              <a:t>11.04.2013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C0C15A-889B-4C5E-AF22-FD1082DDF05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circle/>
  </p:transition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2C8E36-8A81-478E-9E2F-A294F57D5097}" type="datetimeFigureOut">
              <a:rPr lang="ru-RU"/>
              <a:pPr>
                <a:defRPr/>
              </a:pPr>
              <a:t>11.04.2013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D39D7E-15DD-404A-9EA8-E29594370DA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circle/>
  </p:transition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667CC6-5ADB-4F25-ABBD-9761422120F6}" type="datetimeFigureOut">
              <a:rPr lang="ru-RU"/>
              <a:pPr>
                <a:defRPr/>
              </a:pPr>
              <a:t>11.04.2013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7E81CE-B898-45FE-B7D4-45716587C09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circle/>
  </p:transition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3F0729-FC18-4074-819D-7406D9CB385D}" type="datetimeFigureOut">
              <a:rPr lang="ru-RU"/>
              <a:pPr>
                <a:defRPr/>
              </a:pPr>
              <a:t>11.04.2013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6577C3-00C1-472E-B7F4-E5104781C55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circle/>
  </p:transition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4412C5-3719-4EC6-A8D4-3AFC249BAE30}" type="datetimeFigureOut">
              <a:rPr lang="ru-RU"/>
              <a:pPr>
                <a:defRPr/>
              </a:pPr>
              <a:t>11.04.2013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681C76-A35D-4B71-AD33-F94C16DE7DA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circle/>
  </p:transition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446342-5499-4869-A23F-26ADD95E4621}" type="datetimeFigureOut">
              <a:rPr lang="ru-RU"/>
              <a:pPr>
                <a:defRPr/>
              </a:pPr>
              <a:t>11.04.2013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10CC68-EAFB-4F90-BE6A-F988C362795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circle/>
  </p:transition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2387E5-AE5B-46E6-B0F1-41A64853B1DA}" type="datetimeFigureOut">
              <a:rPr lang="ru-RU"/>
              <a:pPr>
                <a:defRPr/>
              </a:pPr>
              <a:t>11.04.2013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753A8D-D251-43F4-9FCD-21E46218448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circle/>
  </p:transition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3D134D-F4B5-488A-9232-C82EA96661D6}" type="datetimeFigureOut">
              <a:rPr lang="ru-RU"/>
              <a:pPr>
                <a:defRPr/>
              </a:pPr>
              <a:t>11.04.2013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413B49-4C81-4ED3-AF9B-EBC91DC1E9F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circl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6603C9-97C2-4AD9-8053-99771A53F298}" type="datetimeFigureOut">
              <a:rPr lang="ru-RU"/>
              <a:pPr>
                <a:defRPr/>
              </a:pPr>
              <a:t>11.04.2013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09B800-885E-4E9F-BA45-61643CFAEFA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circle/>
  </p:transition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16A042-C731-44BF-B929-F96ABD8D6D56}" type="datetimeFigureOut">
              <a:rPr lang="ru-RU"/>
              <a:pPr>
                <a:defRPr/>
              </a:pPr>
              <a:t>11.04.2013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572B8E-6CBE-425E-A044-ADE9F7A5680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circle/>
  </p:transition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007B0A-7CB5-484A-9FD1-B50B766121E0}" type="datetimeFigureOut">
              <a:rPr lang="ru-RU"/>
              <a:pPr>
                <a:defRPr/>
              </a:pPr>
              <a:t>11.04.2013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1E0CA0-F38C-4B5A-B78D-A3D09E2284B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circle/>
  </p:transition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EB9707-C165-44F0-B43C-EEEC0EE10071}" type="datetimeFigureOut">
              <a:rPr lang="ru-RU"/>
              <a:pPr>
                <a:defRPr/>
              </a:pPr>
              <a:t>11.04.2013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09AC42-A1F2-45FC-ADB0-65CF2C7CBE7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circle/>
  </p:transition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4F403E-4148-446E-8B62-4278626822BF}" type="datetimeFigureOut">
              <a:rPr lang="ru-RU"/>
              <a:pPr>
                <a:defRPr/>
              </a:pPr>
              <a:t>11.04.2013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9D27A3-92FF-4CF6-8679-7673EE1C876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circle/>
  </p:transition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443CCE-8242-43E6-B7E5-955B843B21A4}" type="datetimeFigureOut">
              <a:rPr lang="ru-RU"/>
              <a:pPr>
                <a:defRPr/>
              </a:pPr>
              <a:t>11.04.2013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051B33-77DD-4F27-A68D-87AC80A6562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circle/>
  </p:transition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9B64D0-0602-45A0-AF9C-2F7A69BC72BE}" type="datetimeFigureOut">
              <a:rPr lang="ru-RU"/>
              <a:pPr>
                <a:defRPr/>
              </a:pPr>
              <a:t>11.04.2013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6A4AC6-35BE-488B-93E4-70CE9F11ED5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circle/>
  </p:transition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5917E2-1512-412E-8186-77C96E6AC13A}" type="datetimeFigureOut">
              <a:rPr lang="ru-RU"/>
              <a:pPr>
                <a:defRPr/>
              </a:pPr>
              <a:t>11.04.2013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A5ACB4-ED64-4CF1-A4EC-4998623CE86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circle/>
  </p:transition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4C7340-7A47-4BE9-A69A-141C310F2471}" type="datetimeFigureOut">
              <a:rPr lang="ru-RU"/>
              <a:pPr>
                <a:defRPr/>
              </a:pPr>
              <a:t>11.04.2013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1A5421-B3CE-4E35-883D-85F74C420F9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circle/>
  </p:transition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85FDF7-40DA-4BB8-AD41-0BF3999521AF}" type="datetimeFigureOut">
              <a:rPr lang="ru-RU"/>
              <a:pPr>
                <a:defRPr/>
              </a:pPr>
              <a:t>11.04.2013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1EAC24-B166-43D2-8687-8B78611CC21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circle/>
  </p:transition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010F35-579D-449A-BFDE-3273FC033008}" type="datetimeFigureOut">
              <a:rPr lang="ru-RU"/>
              <a:pPr>
                <a:defRPr/>
              </a:pPr>
              <a:t>11.04.2013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25509E-C597-4D57-9F4F-74BCB0D7496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circl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C1A2C9-D7A1-4EAA-86A3-ED324A270EA6}" type="datetimeFigureOut">
              <a:rPr lang="ru-RU"/>
              <a:pPr>
                <a:defRPr/>
              </a:pPr>
              <a:t>11.04.2013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A176B9-F48E-478F-9526-34495781119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circle/>
  </p:transition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ED0007-15C9-4703-8171-4929FB0673E1}" type="datetimeFigureOut">
              <a:rPr lang="ru-RU"/>
              <a:pPr>
                <a:defRPr/>
              </a:pPr>
              <a:t>11.04.2013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63BFA1-39D4-4475-B2DB-13692205FC3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circle/>
  </p:transition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47B143-A5DC-49B2-9A78-F84D1769D0DC}" type="datetimeFigureOut">
              <a:rPr lang="ru-RU"/>
              <a:pPr>
                <a:defRPr/>
              </a:pPr>
              <a:t>11.04.2013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B68D4C-7D63-4ABB-9BCD-BDD5B0AEDCF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circle/>
  </p:transition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4D0A93-29A3-4527-95D2-504798AB0CC1}" type="datetimeFigureOut">
              <a:rPr lang="ru-RU"/>
              <a:pPr>
                <a:defRPr/>
              </a:pPr>
              <a:t>11.04.2013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99B17B-206B-452E-88AF-1B1B6F0DD2B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circle/>
  </p:transition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6045FA-AAB1-4CCE-9FBC-27368AF6459E}" type="datetimeFigureOut">
              <a:rPr lang="ru-RU"/>
              <a:pPr>
                <a:defRPr/>
              </a:pPr>
              <a:t>11.04.2013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308FA1-E5DE-493D-9B33-11B9834D979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circle/>
  </p:transition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B0584B-AE9E-4760-B36C-E136E60362CE}" type="datetimeFigureOut">
              <a:rPr lang="ru-RU"/>
              <a:pPr>
                <a:defRPr/>
              </a:pPr>
              <a:t>11.04.2013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27A4BE-F7BD-445A-B5E6-612AB8AE52B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circle/>
  </p:transition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7FEA34-4372-423B-9A9A-022C03875B92}" type="datetimeFigureOut">
              <a:rPr lang="ru-RU"/>
              <a:pPr>
                <a:defRPr/>
              </a:pPr>
              <a:t>11.04.2013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BAC793-8810-40C1-B055-00EA6114DB8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circle/>
  </p:transition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F71166-118C-4187-BC14-7584EE3B8F17}" type="datetimeFigureOut">
              <a:rPr lang="ru-RU"/>
              <a:pPr>
                <a:defRPr/>
              </a:pPr>
              <a:t>11.04.2013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60E1E0-260A-4C71-9269-C66BF0594D9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circl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AEFAA9-43CC-4678-94B2-1ACEB503A1C6}" type="datetimeFigureOut">
              <a:rPr lang="ru-RU"/>
              <a:pPr>
                <a:defRPr/>
              </a:pPr>
              <a:t>11.04.2013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4949E9-36E4-4299-B688-663FF3CE279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circl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12AC1F-5EB4-4A9F-B44B-4FB112131675}" type="datetimeFigureOut">
              <a:rPr lang="ru-RU"/>
              <a:pPr>
                <a:defRPr/>
              </a:pPr>
              <a:t>11.04.2013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DBCCD1-14F4-4937-81AE-DFB16B01851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circl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B9ACB2-CF4E-41DF-A6D9-167B0B6C809C}" type="datetimeFigureOut">
              <a:rPr lang="ru-RU"/>
              <a:pPr>
                <a:defRPr/>
              </a:pPr>
              <a:t>11.04.2013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DA661D-C36E-486A-8EAC-971FF8558D1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circl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28D88134-D5DA-4EB4-B113-E57A40417A5F}" type="datetimeFigureOut">
              <a:rPr lang="ru-RU"/>
              <a:pPr>
                <a:defRPr/>
              </a:pPr>
              <a:t>11.04.2013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29DFB58D-A73C-43AA-9090-36F6B50DDB3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ransition>
    <p:circle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2051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0B8EFD49-163D-482B-9E0F-C161A011B57B}" type="datetimeFigureOut">
              <a:rPr lang="ru-RU"/>
              <a:pPr>
                <a:defRPr/>
              </a:pPr>
              <a:t>11.04.2013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3B51F191-18F8-42B7-A039-66D17CFF086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0" r:id="rId1"/>
    <p:sldLayoutId id="2147483721" r:id="rId2"/>
    <p:sldLayoutId id="2147483722" r:id="rId3"/>
    <p:sldLayoutId id="2147483723" r:id="rId4"/>
    <p:sldLayoutId id="2147483724" r:id="rId5"/>
    <p:sldLayoutId id="2147483725" r:id="rId6"/>
    <p:sldLayoutId id="2147483726" r:id="rId7"/>
    <p:sldLayoutId id="2147483727" r:id="rId8"/>
    <p:sldLayoutId id="2147483728" r:id="rId9"/>
    <p:sldLayoutId id="2147483729" r:id="rId10"/>
    <p:sldLayoutId id="2147483730" r:id="rId11"/>
  </p:sldLayoutIdLst>
  <p:transition>
    <p:circle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3075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B7F0C57F-6AFC-4BFC-9FCC-9288185AC999}" type="datetimeFigureOut">
              <a:rPr lang="ru-RU"/>
              <a:pPr>
                <a:defRPr/>
              </a:pPr>
              <a:t>11.04.2013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B54D0471-DCD7-4DD8-9B21-38507BC8407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1" r:id="rId1"/>
    <p:sldLayoutId id="2147483732" r:id="rId2"/>
    <p:sldLayoutId id="2147483733" r:id="rId3"/>
    <p:sldLayoutId id="2147483734" r:id="rId4"/>
    <p:sldLayoutId id="2147483735" r:id="rId5"/>
    <p:sldLayoutId id="2147483736" r:id="rId6"/>
    <p:sldLayoutId id="2147483737" r:id="rId7"/>
    <p:sldLayoutId id="2147483738" r:id="rId8"/>
    <p:sldLayoutId id="2147483739" r:id="rId9"/>
    <p:sldLayoutId id="2147483740" r:id="rId10"/>
    <p:sldLayoutId id="2147483741" r:id="rId11"/>
  </p:sldLayoutIdLst>
  <p:transition>
    <p:circle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4099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C05A117E-EA38-49B3-9EEF-E5C4F6067A02}" type="datetimeFigureOut">
              <a:rPr lang="ru-RU"/>
              <a:pPr>
                <a:defRPr/>
              </a:pPr>
              <a:t>11.04.2013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9DC3A030-160D-49FB-9408-8E9F8C62EA2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2" r:id="rId1"/>
    <p:sldLayoutId id="2147483743" r:id="rId2"/>
    <p:sldLayoutId id="2147483744" r:id="rId3"/>
    <p:sldLayoutId id="2147483745" r:id="rId4"/>
    <p:sldLayoutId id="2147483746" r:id="rId5"/>
    <p:sldLayoutId id="2147483747" r:id="rId6"/>
    <p:sldLayoutId id="2147483748" r:id="rId7"/>
    <p:sldLayoutId id="2147483749" r:id="rId8"/>
    <p:sldLayoutId id="2147483750" r:id="rId9"/>
    <p:sldLayoutId id="2147483751" r:id="rId10"/>
    <p:sldLayoutId id="2147483752" r:id="rId11"/>
  </p:sldLayoutIdLst>
  <p:transition>
    <p:circle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5123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4671CF83-32EE-4944-A870-8D23048221CF}" type="datetimeFigureOut">
              <a:rPr lang="ru-RU"/>
              <a:pPr>
                <a:defRPr/>
              </a:pPr>
              <a:t>11.04.2013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AC16C24E-41E6-40F9-A9BB-BB831489C39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3" r:id="rId1"/>
    <p:sldLayoutId id="2147483754" r:id="rId2"/>
    <p:sldLayoutId id="2147483755" r:id="rId3"/>
    <p:sldLayoutId id="2147483756" r:id="rId4"/>
    <p:sldLayoutId id="2147483757" r:id="rId5"/>
    <p:sldLayoutId id="2147483758" r:id="rId6"/>
    <p:sldLayoutId id="2147483759" r:id="rId7"/>
    <p:sldLayoutId id="2147483760" r:id="rId8"/>
    <p:sldLayoutId id="2147483761" r:id="rId9"/>
    <p:sldLayoutId id="2147483762" r:id="rId10"/>
    <p:sldLayoutId id="2147483763" r:id="rId11"/>
  </p:sldLayoutIdLst>
  <p:transition>
    <p:circle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614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58139F21-33F2-483C-8D3D-85561DE13ED7}" type="datetimeFigureOut">
              <a:rPr lang="ru-RU"/>
              <a:pPr>
                <a:defRPr/>
              </a:pPr>
              <a:t>11.04.2013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348E455C-2EB3-43FA-8D2C-4A8FE8A5B76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4" r:id="rId1"/>
    <p:sldLayoutId id="2147483765" r:id="rId2"/>
    <p:sldLayoutId id="2147483766" r:id="rId3"/>
    <p:sldLayoutId id="2147483767" r:id="rId4"/>
    <p:sldLayoutId id="2147483768" r:id="rId5"/>
    <p:sldLayoutId id="2147483769" r:id="rId6"/>
    <p:sldLayoutId id="2147483770" r:id="rId7"/>
    <p:sldLayoutId id="2147483771" r:id="rId8"/>
    <p:sldLayoutId id="2147483772" r:id="rId9"/>
    <p:sldLayoutId id="2147483773" r:id="rId10"/>
    <p:sldLayoutId id="2147483774" r:id="rId11"/>
  </p:sldLayoutIdLst>
  <p:transition>
    <p:circle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5.png"/><Relationship Id="rId3" Type="http://schemas.openxmlformats.org/officeDocument/2006/relationships/image" Target="../media/image50.jpeg"/><Relationship Id="rId7" Type="http://schemas.openxmlformats.org/officeDocument/2006/relationships/image" Target="../media/image54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40.xml"/><Relationship Id="rId6" Type="http://schemas.openxmlformats.org/officeDocument/2006/relationships/image" Target="../media/image53.png"/><Relationship Id="rId11" Type="http://schemas.openxmlformats.org/officeDocument/2006/relationships/image" Target="../media/image58.png"/><Relationship Id="rId5" Type="http://schemas.openxmlformats.org/officeDocument/2006/relationships/image" Target="../media/image52.png"/><Relationship Id="rId10" Type="http://schemas.openxmlformats.org/officeDocument/2006/relationships/image" Target="../media/image57.png"/><Relationship Id="rId4" Type="http://schemas.openxmlformats.org/officeDocument/2006/relationships/image" Target="../media/image51.jpeg"/><Relationship Id="rId9" Type="http://schemas.openxmlformats.org/officeDocument/2006/relationships/image" Target="../media/image56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chart" Target="../charts/char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62.xml"/><Relationship Id="rId6" Type="http://schemas.openxmlformats.org/officeDocument/2006/relationships/image" Target="../media/image64.png"/><Relationship Id="rId5" Type="http://schemas.openxmlformats.org/officeDocument/2006/relationships/image" Target="../media/image63.png"/><Relationship Id="rId4" Type="http://schemas.openxmlformats.org/officeDocument/2006/relationships/image" Target="../media/image62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51.xml"/><Relationship Id="rId4" Type="http://schemas.openxmlformats.org/officeDocument/2006/relationships/image" Target="../media/image66.gif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9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hyperlink" Target="http://images.yandex.ru/yandsearch?text=%D0%BA%D0%BB%D1%83%D0%B1%D0%BD%D0%B8%D0%BA%D0%B0&amp;pos=19&amp;type=clipart&amp;rpt=simage&amp;img_url=http://dnz41.klasna.com/uploads/editor/3638/302304/sitepage_36/klubnika_1920x1200.jpg" TargetMode="External"/><Relationship Id="rId13" Type="http://schemas.openxmlformats.org/officeDocument/2006/relationships/hyperlink" Target="http://images.yandex.ru/yandsearch?text=%D1%8F%D0%B9%D1%86%D0%B0&amp;pos=0&amp;type=clipart&amp;rpt=simage&amp;img_url=http://img.lenta.ru/news/2009/04/06/eggs/picture.jpg" TargetMode="External"/><Relationship Id="rId18" Type="http://schemas.openxmlformats.org/officeDocument/2006/relationships/hyperlink" Target="http://images.yandex.ru/yandsearch?text=%D0%BC%D0%BE%D0%BB%D0%BE%D0%BA%D0%BE&amp;pos=2&amp;type=clipart&amp;rpt=simage&amp;img_url=http://dietnica.ru/wp-content/uploads/2010/06/moloko.jpg" TargetMode="External"/><Relationship Id="rId3" Type="http://schemas.openxmlformats.org/officeDocument/2006/relationships/hyperlink" Target="http://images.yandex.ru/yandsearch?text=%D0%B3%D1%80%D1%83%D1%88%D0%B0&amp;pos=2&amp;rpt=simage&amp;img_url=http://www.fruitnews.ru/upload/iblock/aaa/%203.jpg" TargetMode="External"/><Relationship Id="rId21" Type="http://schemas.openxmlformats.org/officeDocument/2006/relationships/hyperlink" Target="http://images.yandex.ru/yandsearch?text=%D0%BF%D0%B5%D1%87%D0%B5%D0%BD%D1%8C%D0%B5&amp;pos=20&amp;type=clipart&amp;rpt=simage&amp;img_url=http://s57.radikal.ru/i157/1012/87/469412464883.jpg" TargetMode="External"/><Relationship Id="rId7" Type="http://schemas.openxmlformats.org/officeDocument/2006/relationships/hyperlink" Target="http://images.yandex.ru/yandsearch?text=%D0%BF%D0%B5%D1%80%D1%81%D0%B8%D0%BA&amp;img_url=http://files.myopera.com/healthlife/blog/Peaches.jpg&amp;pos=0&amp;rpt=simage&amp;lr=213&amp;noreask=1" TargetMode="External"/><Relationship Id="rId12" Type="http://schemas.openxmlformats.org/officeDocument/2006/relationships/hyperlink" Target="http://images.yandex.ru/yandsearch?p=1&amp;text=%D1%82%D0%BE%D1%80%D1%82&amp;pos=44&amp;type=clipart&amp;rpt=simage&amp;img_url=http://s56.radikal.ru/i153/1010/9a/0777e4f6b985.png" TargetMode="External"/><Relationship Id="rId17" Type="http://schemas.openxmlformats.org/officeDocument/2006/relationships/hyperlink" Target="http://images.yandex.ru/yandsearch?p=1&amp;text=%D0%BF%D0%B0%D0%BA%D0%B5%D1%82%20%D1%81%D0%BE%D0%BA%D0%B0&amp;pos=33&amp;type=clipart&amp;rpt=simage&amp;img_url=http://market.v-lazer.com/img/catalog/5_119221_1.jpg" TargetMode="External"/><Relationship Id="rId2" Type="http://schemas.openxmlformats.org/officeDocument/2006/relationships/hyperlink" Target="http://images.yandex.ru/yandsearch?text=%D1%8F%D0%B1%D0%BB%D0%BE%D0%BA%D0%BE&amp;img_url=http://spim.ru/i/tolk/yabloko.jpg&amp;pos=2&amp;rpt=simage&amp;lr=213&amp;noreask=1" TargetMode="External"/><Relationship Id="rId16" Type="http://schemas.openxmlformats.org/officeDocument/2006/relationships/hyperlink" Target="http://images.yandex.ru/yandsearch?text=%D1%81%D1%8D%D0%BD%D0%B4%D0%B2%D0%B8%D1%87&amp;pos=10&amp;type=clipart&amp;rpt=simage&amp;img_url=http://www.calorizator.ru/sites/default/files/product/cheeseburger-royal.jpg" TargetMode="External"/><Relationship Id="rId20" Type="http://schemas.openxmlformats.org/officeDocument/2006/relationships/hyperlink" Target="http://images.yandex.ru/yandsearch?text=%D0%BA%D0%BE%D1%84%D0%B5%20%D0%B2%20%D0%B7%D0%B5%D1%80%D0%BD%D0%B0%D1%85&amp;pos=5&amp;type=clipart&amp;rpt=simage&amp;img_url=http://cnt-design.ru/photos/eda/30084.jpg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images.yandex.ru/yandsearch?text=%D0%B1%D0%B0%D0%BD%D0%B0%D0%BD&amp;pos=0&amp;rpt=simage&amp;img_url=http://webcommunity.ru/wp-content/uploads/2009/12/banan1.jpg" TargetMode="External"/><Relationship Id="rId11" Type="http://schemas.openxmlformats.org/officeDocument/2006/relationships/hyperlink" Target="http://cs5471.userapi.com/v5471226/2b6/WYMv6voZfx8.jpg" TargetMode="External"/><Relationship Id="rId5" Type="http://schemas.openxmlformats.org/officeDocument/2006/relationships/hyperlink" Target="NULL" TargetMode="External"/><Relationship Id="rId15" Type="http://schemas.openxmlformats.org/officeDocument/2006/relationships/hyperlink" Target="http://images.yandex.ru/yandsearch?text=%D0%BC%D0%BE%D1%80%D0%BE%D0%B6%D0%B5%D0%BD%D0%BE%D0%B5&amp;pos=12&amp;type=clipart&amp;rpt=simage&amp;img_url=http://www.mirsmazok.ru/images/ice%20cream2.jpg" TargetMode="External"/><Relationship Id="rId10" Type="http://schemas.openxmlformats.org/officeDocument/2006/relationships/hyperlink" Target="http://images.yandex.ru/yandsearch?text=%D0%BC%D0%B0%D1%81%D0%BB%D0%BE&amp;pos=0&amp;rpt=simage&amp;img_url=http://www.ayzdorov.ru/images/Lechenie/maslo.jpg" TargetMode="External"/><Relationship Id="rId19" Type="http://schemas.openxmlformats.org/officeDocument/2006/relationships/hyperlink" Target="http://images.yandex.ru/yandsearch?text=%D1%81%D1%82%D0%B0%D0%BA%D0%B0%D0%BD%20%D0%B2%D0%BE%D0%B4%D1%8B&amp;pos=6&amp;type=clipart&amp;rpt=simage&amp;img_url=http://webcommunity.ru/wp-content/uploads/2010/04/a_glas_of_water_sas.jpg" TargetMode="External"/><Relationship Id="rId4" Type="http://schemas.openxmlformats.org/officeDocument/2006/relationships/hyperlink" Target="http://img0.liveinternet.ru/images/attach/c/0/39/707/39707464_858.jpg" TargetMode="External"/><Relationship Id="rId9" Type="http://schemas.openxmlformats.org/officeDocument/2006/relationships/hyperlink" Target="http://images.yandex.ru/yandsearch?text=%D0%B0%D0%BD%D0%B0%D0%BD%D0%B0%D1%81&amp;pos=7&amp;rpt=simage&amp;img_url=http://live4fun.ru/small_pictures/img_7120701_2903_1.jpg" TargetMode="External"/><Relationship Id="rId14" Type="http://schemas.openxmlformats.org/officeDocument/2006/relationships/hyperlink" Target="http://images.yandex.ru/yandsearch?text=%D0%BA%D0%BE%D0%BD%D1%84%D0%B5%D1%82%D1%8B&amp;pos=6&amp;type=clipart&amp;rpt=simage&amp;img_url=http://www.skf.uniconf.ru/image/site_pics/4408.jpg" TargetMode="External"/><Relationship Id="rId22" Type="http://schemas.openxmlformats.org/officeDocument/2006/relationships/hyperlink" Target="http://images.yandex.ru/yandsearch?text=%D0%B3%D1%80%D1%83%D1%88%D0%B0&amp;pos=18&amp;type=clipart&amp;rpt=simage&amp;img_url=http://s014.radikal.ru/i326/1011/68/c9bb217598b1t.jpg" TargetMode="Externa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hyperlink" Target="http://images.yandex.ru/yandsearch?text=%D0%BD%D0%B0%D0%BF%D0%B8%D1%82%D0%BE%D0%BA%20&amp;pos=19&amp;type=clipart&amp;rpt=simage&amp;img_url=http://s18.rimg.info/688a3616c51063684e070865ab507be9.gif" TargetMode="External"/><Relationship Id="rId3" Type="http://schemas.openxmlformats.org/officeDocument/2006/relationships/hyperlink" Target="http://images.yandex.ru/yandsearch?text=%D0%BC%D0%BE%D1%80%D0%BA%D0%BE%D0%B2%D0%BA%D0%B0&amp;pos=5&amp;type=photo&amp;rpt=simage&amp;img_url=http://s48.radikal.ru/i120/1103/d8/1484172113ab.png" TargetMode="External"/><Relationship Id="rId7" Type="http://schemas.openxmlformats.org/officeDocument/2006/relationships/hyperlink" Target="http://images.yandex.ru/yandsearch?p=1&amp;text=%D1%80%D1%8B%D0%B1%D0%B0&amp;pos=32&amp;type=clipart&amp;rpt=simage&amp;img_url=http://old.uralpress.ru/show_thumbinail.php?w=140&amp;image=img/75344_sig.jpg" TargetMode="External"/><Relationship Id="rId2" Type="http://schemas.openxmlformats.org/officeDocument/2006/relationships/hyperlink" Target="http://images.yandex.ru/yandsearch?text=%D0%B2%D0%B8%D1%88%D0%BD%D1%8F&amp;pos=5&amp;type=clipart&amp;rpt=simage&amp;img_url=http://allfreed.ru/uploads/posts/2009-04/1238966375_ss-fruit-berries-vegetables15.jpg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images.yandex.ru/yandsearch?p=3&amp;text=%D1%81%D1%8B%D1%80&amp;pos=114&amp;type=clipart&amp;rpt=simage&amp;img_url=http://g-ecx.images-amazon.com/images/G/01/askville/2956658_answers/1340136065245_cheese.jpg" TargetMode="External"/><Relationship Id="rId11" Type="http://schemas.openxmlformats.org/officeDocument/2006/relationships/hyperlink" Target="http://www.google.com/imgres?q=%D1%81%D0%BC%D0%B0%D0%B9%D0%BB%D0%B8%D0%BA%D0%B8&amp;hl=en&amp;tbo=d&amp;biw=1680&amp;bih=835&amp;tbm=isch&amp;tbnid=rrKKvDwYs-mq_M:&amp;imgrefurl=http://kladovka.kg/tags/%D1%EC%E0%E9%EB%E8%EA%E8/&amp;docid=qU9G1J5BWsMqGM&amp;imgurl=http://kladovka.kg/uploads/posts/2010-11/1290027722_smilik-2.jpg&amp;w=1191&amp;h=1091&amp;ei=p4vMUJP_Na6L4gTGnYHwBw&amp;zoom=1&amp;iact=hc&amp;vpx=372&amp;vpy=493&amp;dur=987&amp;hovh=215&amp;hovw=235&amp;tx=116&amp;ty=118&amp;sig=103571896422278719081&amp;page=1&amp;tbnh=140&amp;tbnw=153&amp;start=0&amp;ndsp=47&amp;ved=1t:429,r:30,s:0,i:181" TargetMode="External"/><Relationship Id="rId5" Type="http://schemas.openxmlformats.org/officeDocument/2006/relationships/hyperlink" Target="http://static.diary.ru/userdir/1/0/1/9/1019355/36342442.jpg" TargetMode="External"/><Relationship Id="rId10" Type="http://schemas.openxmlformats.org/officeDocument/2006/relationships/hyperlink" Target="http://www.google.com/imgres?q=%D0%BE%D1%82%D1%80%D1%8B%D0%B2%D0%BD%D0%BE%D0%B9+%D0%BA%D0%B0%D0%BB%D0%B5%D0%BD%D0%B4%D0%B0%D1%80%D1%8C&amp;start=193&amp;hl=en&amp;sa=X&amp;tbo=d&amp;biw=1680&amp;bih=897&amp;tbm=isch&amp;tbnid=r6LbUWWcSqRayM:&amp;imgrefurl=http://jenskaya-konsultaciya.ru/etot-raznyj-kalendar/&amp;docid=HxCyN1WPkC1phM&amp;imgurl=http://jenskaya-konsultaciya.ru/wp-content/uploads/2012/11/kalendar.jpg&amp;w=265&amp;h=190&amp;ei=NYrMUIOYLsb-4QSUuoBg&amp;zoom=1&amp;iact=hc&amp;vpx=101&amp;vpy=277&amp;dur=2922&amp;hovh=152&amp;hovw=212&amp;tx=82&amp;ty=55&amp;sig=103571896422278719081&amp;page=4&amp;tbnh=151&amp;tbnw=211&amp;ndsp=69&amp;ved=1t:429,r:51,s:200,i:157" TargetMode="External"/><Relationship Id="rId4" Type="http://schemas.openxmlformats.org/officeDocument/2006/relationships/hyperlink" Target="http://images.yandex.ru/yandsearch?text=%D0%B1%D0%B0%D0%BD%D0%B0%D0%BD&amp;pos=5&amp;type=photo&amp;rpt=simage&amp;img_url=http://hometowncolumbia.files.wordpress.com/2010/03/banana1.jpg" TargetMode="External"/><Relationship Id="rId9" Type="http://schemas.openxmlformats.org/officeDocument/2006/relationships/hyperlink" Target="http://images.yandex.ru/yandsearch?text=%D0%B5%D0%B4%D0%B0&amp;pos=11&amp;type=clipart&amp;rpt=simage&amp;img_url=http://s3.rimg.info/d8679edab585b323c82d629cb5aace9c.gif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10.jpeg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5" Type="http://schemas.openxmlformats.org/officeDocument/2006/relationships/image" Target="../media/image15.jpeg"/><Relationship Id="rId4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13" Type="http://schemas.openxmlformats.org/officeDocument/2006/relationships/image" Target="../media/image28.png"/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12" Type="http://schemas.openxmlformats.org/officeDocument/2006/relationships/image" Target="../media/image27.png"/><Relationship Id="rId17" Type="http://schemas.openxmlformats.org/officeDocument/2006/relationships/image" Target="../media/image32.png"/><Relationship Id="rId2" Type="http://schemas.openxmlformats.org/officeDocument/2006/relationships/image" Target="../media/image17.png"/><Relationship Id="rId16" Type="http://schemas.openxmlformats.org/officeDocument/2006/relationships/image" Target="../media/image31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21.png"/><Relationship Id="rId11" Type="http://schemas.openxmlformats.org/officeDocument/2006/relationships/image" Target="../media/image26.png"/><Relationship Id="rId5" Type="http://schemas.openxmlformats.org/officeDocument/2006/relationships/image" Target="../media/image20.png"/><Relationship Id="rId15" Type="http://schemas.openxmlformats.org/officeDocument/2006/relationships/image" Target="../media/image30.jpeg"/><Relationship Id="rId10" Type="http://schemas.openxmlformats.org/officeDocument/2006/relationships/image" Target="../media/image25.png"/><Relationship Id="rId4" Type="http://schemas.openxmlformats.org/officeDocument/2006/relationships/image" Target="../media/image19.png"/><Relationship Id="rId9" Type="http://schemas.openxmlformats.org/officeDocument/2006/relationships/image" Target="../media/image24.png"/><Relationship Id="rId14" Type="http://schemas.openxmlformats.org/officeDocument/2006/relationships/image" Target="../media/image2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4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13" Type="http://schemas.openxmlformats.org/officeDocument/2006/relationships/image" Target="../media/image44.png"/><Relationship Id="rId3" Type="http://schemas.openxmlformats.org/officeDocument/2006/relationships/image" Target="../media/image35.png"/><Relationship Id="rId7" Type="http://schemas.openxmlformats.org/officeDocument/2006/relationships/image" Target="../media/image38.png"/><Relationship Id="rId12" Type="http://schemas.openxmlformats.org/officeDocument/2006/relationships/image" Target="../media/image4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png"/><Relationship Id="rId11" Type="http://schemas.openxmlformats.org/officeDocument/2006/relationships/image" Target="../media/image42.png"/><Relationship Id="rId5" Type="http://schemas.openxmlformats.org/officeDocument/2006/relationships/image" Target="../media/image37.png"/><Relationship Id="rId10" Type="http://schemas.openxmlformats.org/officeDocument/2006/relationships/image" Target="../media/image41.png"/><Relationship Id="rId4" Type="http://schemas.openxmlformats.org/officeDocument/2006/relationships/image" Target="../media/image36.png"/><Relationship Id="rId9" Type="http://schemas.openxmlformats.org/officeDocument/2006/relationships/image" Target="../media/image40.png"/><Relationship Id="rId14" Type="http://schemas.openxmlformats.org/officeDocument/2006/relationships/image" Target="../media/image45.gif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м\Desktop\0_65a68_aecd6d87_XL.jpe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-28575" y="0"/>
            <a:ext cx="91725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1" name="TextBox 2"/>
          <p:cNvSpPr txBox="1">
            <a:spLocks noChangeArrowheads="1"/>
          </p:cNvSpPr>
          <p:nvPr/>
        </p:nvSpPr>
        <p:spPr bwMode="auto">
          <a:xfrm>
            <a:off x="1331913" y="188913"/>
            <a:ext cx="662305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>
                <a:latin typeface="Calibri" pitchFamily="34" charset="0"/>
              </a:rPr>
              <a:t>Государственное бюджетное общеобразовательное учреждение </a:t>
            </a:r>
          </a:p>
          <a:p>
            <a:pPr algn="ctr"/>
            <a:r>
              <a:rPr lang="ru-RU">
                <a:latin typeface="Calibri" pitchFamily="34" charset="0"/>
              </a:rPr>
              <a:t>специального профессионального образования </a:t>
            </a:r>
          </a:p>
          <a:p>
            <a:pPr algn="ctr"/>
            <a:r>
              <a:rPr lang="ru-RU">
                <a:latin typeface="Calibri" pitchFamily="34" charset="0"/>
              </a:rPr>
              <a:t>Зарайский педагогический колледж имени В.В. Виноградова</a:t>
            </a:r>
          </a:p>
          <a:p>
            <a:pPr algn="ctr"/>
            <a:r>
              <a:rPr lang="ru-RU">
                <a:latin typeface="Calibri" pitchFamily="34" charset="0"/>
              </a:rPr>
              <a:t>Московская область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1857168" y="1484784"/>
            <a:ext cx="5400453" cy="15696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800" i="1" dirty="0">
                <a:ln w="18415" cmpd="sng">
                  <a:solidFill>
                    <a:srgbClr val="00B0F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n-lt"/>
                <a:cs typeface="+mn-cs"/>
              </a:rPr>
              <a:t>Обобщающий урок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800" i="1" dirty="0">
                <a:ln w="18415" cmpd="sng">
                  <a:solidFill>
                    <a:srgbClr val="00B0F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n-lt"/>
                <a:cs typeface="+mn-cs"/>
              </a:rPr>
              <a:t>по теме: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1331640" y="2924944"/>
            <a:ext cx="6260047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8000" b="1" dirty="0">
                <a:ln w="18415" cmpd="sng">
                  <a:solidFill>
                    <a:srgbClr val="FF66FF"/>
                  </a:solidFill>
                  <a:prstDash val="solid"/>
                </a:ln>
                <a:solidFill>
                  <a:schemeClr val="bg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nastasiaScript" pitchFamily="2" charset="0"/>
                <a:cs typeface="+mn-cs"/>
              </a:rPr>
              <a:t>«Еда и напитки»</a:t>
            </a:r>
          </a:p>
        </p:txBody>
      </p:sp>
      <p:sp>
        <p:nvSpPr>
          <p:cNvPr id="7174" name="TextBox 5"/>
          <p:cNvSpPr txBox="1">
            <a:spLocks noChangeArrowheads="1"/>
          </p:cNvSpPr>
          <p:nvPr/>
        </p:nvSpPr>
        <p:spPr bwMode="auto">
          <a:xfrm>
            <a:off x="198438" y="4868863"/>
            <a:ext cx="3035300" cy="1570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400">
                <a:latin typeface="Calibri" pitchFamily="34" charset="0"/>
              </a:rPr>
              <a:t>Студенты 2 «Б» курса</a:t>
            </a:r>
          </a:p>
          <a:p>
            <a:r>
              <a:rPr lang="ru-RU" sz="2400">
                <a:latin typeface="Calibri" pitchFamily="34" charset="0"/>
              </a:rPr>
              <a:t>школьного отделения</a:t>
            </a:r>
          </a:p>
          <a:p>
            <a:r>
              <a:rPr lang="ru-RU" sz="2400">
                <a:latin typeface="Calibri" pitchFamily="34" charset="0"/>
              </a:rPr>
              <a:t>Преподаватель:</a:t>
            </a:r>
          </a:p>
          <a:p>
            <a:r>
              <a:rPr lang="ru-RU" sz="2400">
                <a:latin typeface="Calibri" pitchFamily="34" charset="0"/>
              </a:rPr>
              <a:t>Минаева Р.В.</a:t>
            </a:r>
          </a:p>
        </p:txBody>
      </p:sp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email"/>
          <a:srcRect b="-19894"/>
          <a:stretch>
            <a:fillRect/>
          </a:stretch>
        </p:blipFill>
        <p:spPr bwMode="auto">
          <a:xfrm>
            <a:off x="1043608" y="1340768"/>
            <a:ext cx="648072" cy="648072"/>
          </a:xfrm>
          <a:prstGeom prst="ellipse">
            <a:avLst/>
          </a:prstGeom>
          <a:ln>
            <a:noFill/>
          </a:ln>
          <a:effectLst/>
        </p:spPr>
      </p:pic>
      <p:pic>
        <p:nvPicPr>
          <p:cNvPr id="7" name="Рисунок 6" descr="печальный.jpg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>
          <a:xfrm>
            <a:off x="1115616" y="2060848"/>
            <a:ext cx="551079" cy="557909"/>
          </a:xfrm>
          <a:prstGeom prst="ellipse">
            <a:avLst/>
          </a:prstGeom>
          <a:ln>
            <a:noFill/>
          </a:ln>
          <a:effectLst/>
        </p:spPr>
      </p:pic>
      <p:pic>
        <p:nvPicPr>
          <p:cNvPr id="16388" name="Picture 2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1908175" y="333375"/>
            <a:ext cx="792163" cy="877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9" name="Picture 3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2916238" y="188913"/>
            <a:ext cx="647700" cy="1076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2" cstate="email"/>
          <a:srcRect b="-19894"/>
          <a:stretch>
            <a:fillRect/>
          </a:stretch>
        </p:blipFill>
        <p:spPr bwMode="auto">
          <a:xfrm>
            <a:off x="1043608" y="2780928"/>
            <a:ext cx="648072" cy="648072"/>
          </a:xfrm>
          <a:prstGeom prst="ellipse">
            <a:avLst/>
          </a:prstGeom>
          <a:ln>
            <a:noFill/>
          </a:ln>
          <a:effectLst/>
        </p:spPr>
      </p:pic>
      <p:pic>
        <p:nvPicPr>
          <p:cNvPr id="14" name="Рисунок 13" descr="печальный.jpg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>
          <a:xfrm>
            <a:off x="1043608" y="3429000"/>
            <a:ext cx="551079" cy="557909"/>
          </a:xfrm>
          <a:prstGeom prst="ellipse">
            <a:avLst/>
          </a:prstGeom>
          <a:ln>
            <a:noFill/>
          </a:ln>
          <a:effectLst/>
        </p:spPr>
      </p:pic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2" cstate="email"/>
          <a:srcRect b="-19894"/>
          <a:stretch>
            <a:fillRect/>
          </a:stretch>
        </p:blipFill>
        <p:spPr bwMode="auto">
          <a:xfrm>
            <a:off x="1043608" y="4149080"/>
            <a:ext cx="648072" cy="648072"/>
          </a:xfrm>
          <a:prstGeom prst="ellipse">
            <a:avLst/>
          </a:prstGeom>
          <a:ln>
            <a:noFill/>
          </a:ln>
          <a:effectLst/>
        </p:spPr>
      </p:pic>
      <p:pic>
        <p:nvPicPr>
          <p:cNvPr id="16" name="Рисунок 15" descr="печальный.jpg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>
          <a:xfrm>
            <a:off x="1043608" y="4869160"/>
            <a:ext cx="551079" cy="557909"/>
          </a:xfrm>
          <a:prstGeom prst="ellipse">
            <a:avLst/>
          </a:prstGeom>
          <a:ln>
            <a:noFill/>
          </a:ln>
          <a:effectLst/>
        </p:spPr>
      </p:pic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2" cstate="email"/>
          <a:srcRect b="-19894"/>
          <a:stretch>
            <a:fillRect/>
          </a:stretch>
        </p:blipFill>
        <p:spPr bwMode="auto">
          <a:xfrm>
            <a:off x="1043608" y="5517232"/>
            <a:ext cx="648072" cy="648072"/>
          </a:xfrm>
          <a:prstGeom prst="ellipse">
            <a:avLst/>
          </a:prstGeom>
          <a:ln>
            <a:noFill/>
          </a:ln>
          <a:effectLst/>
        </p:spPr>
      </p:pic>
      <p:pic>
        <p:nvPicPr>
          <p:cNvPr id="18" name="Рисунок 17" descr="печальный.jpg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>
          <a:xfrm>
            <a:off x="1068593" y="6237312"/>
            <a:ext cx="551079" cy="557909"/>
          </a:xfrm>
          <a:prstGeom prst="ellipse">
            <a:avLst/>
          </a:prstGeom>
          <a:ln>
            <a:noFill/>
          </a:ln>
          <a:effectLst/>
        </p:spPr>
      </p:pic>
      <p:pic>
        <p:nvPicPr>
          <p:cNvPr id="16396" name="Picture 4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3708400" y="260350"/>
            <a:ext cx="749300" cy="936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7" name="Picture 5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 rot="5215342">
            <a:off x="4615656" y="404019"/>
            <a:ext cx="949325" cy="700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8" name="Picture 6"/>
          <p:cNvPicPr>
            <a:picLocks noChangeAspect="1" noChangeArrowheads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5508625" y="176213"/>
            <a:ext cx="863600" cy="1065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9" name="Picture 7"/>
          <p:cNvPicPr>
            <a:picLocks noChangeAspect="1" noChangeArrowheads="1"/>
          </p:cNvPicPr>
          <p:nvPr/>
        </p:nvPicPr>
        <p:blipFill>
          <a:blip r:embed="rId9" cstate="email"/>
          <a:srcRect/>
          <a:stretch>
            <a:fillRect/>
          </a:stretch>
        </p:blipFill>
        <p:spPr bwMode="auto">
          <a:xfrm>
            <a:off x="6443663" y="188913"/>
            <a:ext cx="865187" cy="1017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400" name="Picture 8"/>
          <p:cNvPicPr>
            <a:picLocks noChangeAspect="1" noChangeArrowheads="1"/>
          </p:cNvPicPr>
          <p:nvPr/>
        </p:nvPicPr>
        <p:blipFill>
          <a:blip r:embed="rId10" cstate="email"/>
          <a:srcRect/>
          <a:stretch>
            <a:fillRect/>
          </a:stretch>
        </p:blipFill>
        <p:spPr bwMode="auto">
          <a:xfrm>
            <a:off x="8226425" y="333375"/>
            <a:ext cx="917575" cy="763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401" name="Picture 9"/>
          <p:cNvPicPr>
            <a:picLocks noChangeAspect="1" noChangeArrowheads="1"/>
          </p:cNvPicPr>
          <p:nvPr/>
        </p:nvPicPr>
        <p:blipFill>
          <a:blip r:embed="rId11" cstate="email"/>
          <a:srcRect/>
          <a:stretch>
            <a:fillRect/>
          </a:stretch>
        </p:blipFill>
        <p:spPr bwMode="auto">
          <a:xfrm>
            <a:off x="7308850" y="115888"/>
            <a:ext cx="863600" cy="1152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0" y="115888"/>
          <a:ext cx="9144000" cy="674211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899592"/>
                <a:gridCol w="936104"/>
                <a:gridCol w="907504"/>
                <a:gridCol w="914400"/>
                <a:gridCol w="914400"/>
                <a:gridCol w="914400"/>
                <a:gridCol w="914400"/>
                <a:gridCol w="914400"/>
                <a:gridCol w="914400"/>
                <a:gridCol w="914400"/>
              </a:tblGrid>
              <a:tr h="1178226">
                <a:tc gridSpan="2">
                  <a:txBody>
                    <a:bodyPr/>
                    <a:lstStyle/>
                    <a:p>
                      <a:endParaRPr lang="ru-RU" sz="1800" dirty="0"/>
                    </a:p>
                  </a:txBody>
                  <a:tcPr marT="45725" marB="45725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800" dirty="0"/>
                    </a:p>
                  </a:txBody>
                  <a:tcPr marT="45725" marB="45725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800" dirty="0"/>
                    </a:p>
                  </a:txBody>
                  <a:tcPr marT="45725" marB="45725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800" dirty="0"/>
                    </a:p>
                  </a:txBody>
                  <a:tcPr marT="45725" marB="45725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800" dirty="0"/>
                    </a:p>
                  </a:txBody>
                  <a:tcPr marT="45725" marB="45725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800" dirty="0"/>
                    </a:p>
                  </a:txBody>
                  <a:tcPr marT="45725" marB="45725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800" dirty="0"/>
                    </a:p>
                  </a:txBody>
                  <a:tcPr marT="45725" marB="45725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800" dirty="0"/>
                    </a:p>
                  </a:txBody>
                  <a:tcPr marT="45725" marB="45725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800" dirty="0"/>
                    </a:p>
                  </a:txBody>
                  <a:tcPr marT="45725" marB="45725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95486">
                <a:tc row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2400" dirty="0" smtClean="0"/>
                        <a:t>Ann</a:t>
                      </a:r>
                      <a:endParaRPr lang="ru-RU" sz="2400" dirty="0"/>
                    </a:p>
                  </a:txBody>
                  <a:tcPr marT="45725" marB="45725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endParaRPr lang="ru-RU" sz="1800" dirty="0"/>
                    </a:p>
                  </a:txBody>
                  <a:tcPr marT="45725" marB="45725"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3200" dirty="0"/>
                    </a:p>
                  </a:txBody>
                  <a:tcPr marT="45725" marB="45725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/>
                        <a:t>+</a:t>
                      </a:r>
                      <a:endParaRPr lang="ru-RU" sz="2800" dirty="0"/>
                    </a:p>
                  </a:txBody>
                  <a:tcPr marT="45725" marB="45725" anchor="ctr"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/>
                        <a:t>+</a:t>
                      </a:r>
                      <a:endParaRPr lang="ru-RU" sz="2800" dirty="0"/>
                    </a:p>
                  </a:txBody>
                  <a:tcPr marT="45725" marB="45725" anchor="ctr"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/>
                        <a:t>+</a:t>
                      </a:r>
                      <a:endParaRPr lang="ru-RU" sz="2800" dirty="0"/>
                    </a:p>
                  </a:txBody>
                  <a:tcPr marT="45725" marB="45725" anchor="ctr"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/>
                        <a:t>+</a:t>
                      </a:r>
                      <a:endParaRPr lang="ru-RU" sz="2800" dirty="0"/>
                    </a:p>
                  </a:txBody>
                  <a:tcPr marT="45725" marB="45725" anchor="ctr"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800" dirty="0"/>
                    </a:p>
                  </a:txBody>
                  <a:tcPr marT="45725" marB="45725" anchor="ctr"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/>
                        <a:t>+</a:t>
                      </a:r>
                      <a:endParaRPr lang="ru-RU" sz="2800" dirty="0"/>
                    </a:p>
                  </a:txBody>
                  <a:tcPr marT="45725" marB="45725" anchor="ctr"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/>
                        <a:t>+</a:t>
                      </a:r>
                      <a:endParaRPr lang="ru-RU" sz="2800" dirty="0"/>
                    </a:p>
                  </a:txBody>
                  <a:tcPr marT="45725" marB="45725" anchor="ctr"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695486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800" dirty="0"/>
                    </a:p>
                  </a:txBody>
                  <a:tcPr marT="45725" marB="45725"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/>
                        <a:t>+</a:t>
                      </a:r>
                      <a:endParaRPr lang="ru-RU" sz="2800" dirty="0"/>
                    </a:p>
                  </a:txBody>
                  <a:tcPr marT="45725" marB="45725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800" dirty="0"/>
                    </a:p>
                  </a:txBody>
                  <a:tcPr marT="45725" marB="45725" anchor="ctr"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800" dirty="0"/>
                    </a:p>
                  </a:txBody>
                  <a:tcPr marT="45725" marB="45725" anchor="ctr"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800" dirty="0"/>
                    </a:p>
                  </a:txBody>
                  <a:tcPr marT="45725" marB="45725" anchor="ctr"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800" dirty="0"/>
                    </a:p>
                  </a:txBody>
                  <a:tcPr marT="45725" marB="45725" anchor="ctr"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/>
                        <a:t>+</a:t>
                      </a:r>
                      <a:endParaRPr lang="ru-RU" sz="2800" dirty="0"/>
                    </a:p>
                  </a:txBody>
                  <a:tcPr marT="45725" marB="45725" anchor="ctr"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800" dirty="0"/>
                    </a:p>
                  </a:txBody>
                  <a:tcPr marT="45725" marB="45725" anchor="ctr"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800" dirty="0"/>
                    </a:p>
                  </a:txBody>
                  <a:tcPr marT="45725" marB="45725" anchor="ctr"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95486">
                <a:tc row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2400" dirty="0" err="1" smtClean="0"/>
                        <a:t>Sveta</a:t>
                      </a:r>
                      <a:endParaRPr lang="ru-RU" sz="2400" dirty="0"/>
                    </a:p>
                  </a:txBody>
                  <a:tcPr marT="45725" marB="45725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endParaRPr lang="ru-RU" sz="1800" dirty="0"/>
                    </a:p>
                  </a:txBody>
                  <a:tcPr marT="45725" marB="45725"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/>
                        <a:t>+</a:t>
                      </a:r>
                      <a:endParaRPr lang="ru-RU" sz="2800" dirty="0"/>
                    </a:p>
                  </a:txBody>
                  <a:tcPr marT="45725" marB="45725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/>
                        <a:t>+</a:t>
                      </a:r>
                      <a:endParaRPr lang="ru-RU" sz="2800" dirty="0"/>
                    </a:p>
                  </a:txBody>
                  <a:tcPr marT="45725" marB="45725" anchor="ctr"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800" dirty="0"/>
                    </a:p>
                  </a:txBody>
                  <a:tcPr marT="45725" marB="45725" anchor="ctr"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/>
                        <a:t>+</a:t>
                      </a:r>
                      <a:endParaRPr lang="ru-RU" sz="2800" dirty="0"/>
                    </a:p>
                  </a:txBody>
                  <a:tcPr marT="45725" marB="45725" anchor="ctr"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/>
                        <a:t>+</a:t>
                      </a:r>
                      <a:endParaRPr lang="ru-RU" sz="2800" dirty="0"/>
                    </a:p>
                  </a:txBody>
                  <a:tcPr marT="45725" marB="45725" anchor="ctr"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800" dirty="0"/>
                    </a:p>
                  </a:txBody>
                  <a:tcPr marT="45725" marB="45725" anchor="ctr"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800" dirty="0"/>
                    </a:p>
                  </a:txBody>
                  <a:tcPr marT="45725" marB="45725" anchor="ctr"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/>
                        <a:t>+</a:t>
                      </a:r>
                      <a:endParaRPr lang="ru-RU" sz="2800" dirty="0"/>
                    </a:p>
                  </a:txBody>
                  <a:tcPr marT="45725" marB="45725" anchor="ctr"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695486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800" dirty="0"/>
                    </a:p>
                  </a:txBody>
                  <a:tcPr marT="45725" marB="45725"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800" dirty="0"/>
                    </a:p>
                  </a:txBody>
                  <a:tcPr marT="45725" marB="45725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800" dirty="0"/>
                    </a:p>
                  </a:txBody>
                  <a:tcPr marT="45725" marB="45725" anchor="ctr"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/>
                        <a:t>+</a:t>
                      </a:r>
                      <a:endParaRPr lang="ru-RU" sz="2800" dirty="0"/>
                    </a:p>
                  </a:txBody>
                  <a:tcPr marT="45725" marB="45725" anchor="ctr"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800" dirty="0"/>
                    </a:p>
                  </a:txBody>
                  <a:tcPr marT="45725" marB="45725" anchor="ctr"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800"/>
                    </a:p>
                  </a:txBody>
                  <a:tcPr marT="45725" marB="45725" anchor="ctr"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/>
                        <a:t>+</a:t>
                      </a:r>
                      <a:endParaRPr lang="ru-RU" sz="2800" dirty="0"/>
                    </a:p>
                  </a:txBody>
                  <a:tcPr marT="45725" marB="45725" anchor="ctr"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/>
                        <a:t>+</a:t>
                      </a:r>
                      <a:endParaRPr lang="ru-RU" sz="2800" dirty="0"/>
                    </a:p>
                  </a:txBody>
                  <a:tcPr marT="45725" marB="45725" anchor="ctr"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800" dirty="0"/>
                    </a:p>
                  </a:txBody>
                  <a:tcPr marT="45725" marB="45725" anchor="ctr"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95486">
                <a:tc row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2400" dirty="0" smtClean="0"/>
                        <a:t>Irina</a:t>
                      </a:r>
                      <a:endParaRPr lang="ru-RU" sz="2400" dirty="0"/>
                    </a:p>
                  </a:txBody>
                  <a:tcPr marT="45725" marB="45725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endParaRPr lang="ru-RU" sz="1800" dirty="0"/>
                    </a:p>
                  </a:txBody>
                  <a:tcPr marT="45725" marB="45725"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/>
                        <a:t>+</a:t>
                      </a:r>
                      <a:endParaRPr lang="ru-RU" sz="2800" dirty="0"/>
                    </a:p>
                  </a:txBody>
                  <a:tcPr marT="45725" marB="45725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/>
                        <a:t>+</a:t>
                      </a:r>
                      <a:endParaRPr lang="ru-RU" sz="2800" dirty="0"/>
                    </a:p>
                  </a:txBody>
                  <a:tcPr marT="45725" marB="45725" anchor="ctr"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/>
                        <a:t>+</a:t>
                      </a:r>
                      <a:endParaRPr lang="ru-RU" sz="2800" dirty="0"/>
                    </a:p>
                  </a:txBody>
                  <a:tcPr marT="45725" marB="45725" anchor="ctr"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800" dirty="0"/>
                    </a:p>
                  </a:txBody>
                  <a:tcPr marT="45725" marB="45725" anchor="ctr"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/>
                        <a:t>+</a:t>
                      </a:r>
                      <a:endParaRPr lang="ru-RU" sz="2800" dirty="0"/>
                    </a:p>
                  </a:txBody>
                  <a:tcPr marT="45725" marB="45725" anchor="ctr"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/>
                        <a:t>+</a:t>
                      </a:r>
                      <a:endParaRPr lang="ru-RU" sz="2800" dirty="0"/>
                    </a:p>
                  </a:txBody>
                  <a:tcPr marT="45725" marB="45725" anchor="ctr"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800" dirty="0"/>
                    </a:p>
                  </a:txBody>
                  <a:tcPr marT="45725" marB="45725" anchor="ctr"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800" dirty="0"/>
                    </a:p>
                  </a:txBody>
                  <a:tcPr marT="45725" marB="45725" anchor="ctr"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695486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800" dirty="0"/>
                    </a:p>
                  </a:txBody>
                  <a:tcPr marT="45725" marB="45725"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800" dirty="0"/>
                    </a:p>
                  </a:txBody>
                  <a:tcPr marT="45725" marB="45725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800"/>
                    </a:p>
                  </a:txBody>
                  <a:tcPr marT="45725" marB="45725" anchor="ctr"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800" dirty="0"/>
                    </a:p>
                  </a:txBody>
                  <a:tcPr marT="45725" marB="45725" anchor="ctr"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/>
                        <a:t>+</a:t>
                      </a:r>
                      <a:endParaRPr lang="ru-RU" sz="2800" dirty="0"/>
                    </a:p>
                  </a:txBody>
                  <a:tcPr marT="45725" marB="45725" anchor="ctr"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800" dirty="0"/>
                    </a:p>
                  </a:txBody>
                  <a:tcPr marT="45725" marB="45725" anchor="ctr"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800" dirty="0"/>
                    </a:p>
                  </a:txBody>
                  <a:tcPr marT="45725" marB="45725" anchor="ctr"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/>
                        <a:t>+</a:t>
                      </a:r>
                      <a:endParaRPr lang="ru-RU" sz="2800" dirty="0"/>
                    </a:p>
                  </a:txBody>
                  <a:tcPr marT="45725" marB="45725" anchor="ctr"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/>
                        <a:t>+</a:t>
                      </a:r>
                      <a:endParaRPr lang="ru-RU" sz="2800" dirty="0"/>
                    </a:p>
                  </a:txBody>
                  <a:tcPr marT="45725" marB="45725" anchor="ctr"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95486">
                <a:tc row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3600" dirty="0" smtClean="0"/>
                        <a:t>…</a:t>
                      </a:r>
                      <a:endParaRPr lang="ru-RU" sz="3600" dirty="0"/>
                    </a:p>
                  </a:txBody>
                  <a:tcPr marT="45725" marB="45725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800" dirty="0"/>
                    </a:p>
                  </a:txBody>
                  <a:tcPr marT="45725" marB="45725"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800" dirty="0"/>
                    </a:p>
                  </a:txBody>
                  <a:tcPr marT="45725" marB="45725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800" dirty="0"/>
                    </a:p>
                  </a:txBody>
                  <a:tcPr marT="45725" marB="45725" anchor="ctr"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800" dirty="0"/>
                    </a:p>
                  </a:txBody>
                  <a:tcPr marT="45725" marB="45725" anchor="ctr"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800" dirty="0"/>
                    </a:p>
                  </a:txBody>
                  <a:tcPr marT="45725" marB="45725" anchor="ctr"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800" dirty="0"/>
                    </a:p>
                  </a:txBody>
                  <a:tcPr marT="45725" marB="45725" anchor="ctr"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800" dirty="0"/>
                    </a:p>
                  </a:txBody>
                  <a:tcPr marT="45725" marB="45725" anchor="ctr"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800" dirty="0"/>
                    </a:p>
                  </a:txBody>
                  <a:tcPr marT="45725" marB="45725" anchor="ctr"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800" dirty="0"/>
                    </a:p>
                  </a:txBody>
                  <a:tcPr marT="45725" marB="45725" anchor="ctr"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695486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800" dirty="0"/>
                    </a:p>
                  </a:txBody>
                  <a:tcPr marT="45725" marB="45725"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800" dirty="0"/>
                    </a:p>
                  </a:txBody>
                  <a:tcPr marT="45725" marB="45725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800" dirty="0"/>
                    </a:p>
                  </a:txBody>
                  <a:tcPr marT="45725" marB="45725" anchor="ctr"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800" dirty="0"/>
                    </a:p>
                  </a:txBody>
                  <a:tcPr marT="45725" marB="45725" anchor="ctr"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800" dirty="0"/>
                    </a:p>
                  </a:txBody>
                  <a:tcPr marT="45725" marB="45725" anchor="ctr"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800" dirty="0"/>
                    </a:p>
                  </a:txBody>
                  <a:tcPr marT="45725" marB="45725" anchor="ctr"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800" dirty="0"/>
                    </a:p>
                  </a:txBody>
                  <a:tcPr marT="45725" marB="45725" anchor="ctr"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800" dirty="0"/>
                    </a:p>
                  </a:txBody>
                  <a:tcPr marT="45725" marB="45725" anchor="ctr"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800" dirty="0"/>
                    </a:p>
                  </a:txBody>
                  <a:tcPr marT="45725" marB="45725" anchor="ctr"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C:\Users\м\Desktop\0_65a68_aecd6d87_XL.jpe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554157" y="828288"/>
            <a:ext cx="8064896" cy="43396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3800" b="1" i="1" dirty="0">
                <a:ln w="18000">
                  <a:solidFill>
                    <a:srgbClr val="FF0000"/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Bickham Script Two" pitchFamily="66" charset="0"/>
                <a:cs typeface="+mn-cs"/>
              </a:rPr>
              <a:t>Защита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3800" b="1" i="1" dirty="0">
                <a:ln w="18000">
                  <a:solidFill>
                    <a:srgbClr val="FF0000"/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Bickham Script Two" pitchFamily="66" charset="0"/>
                <a:cs typeface="+mn-cs"/>
              </a:rPr>
              <a:t>проектов</a:t>
            </a:r>
          </a:p>
        </p:txBody>
      </p:sp>
    </p:spTree>
  </p:cSld>
  <p:clrMapOvr>
    <a:masterClrMapping/>
  </p:clrMapOvr>
  <p:transition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2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C:\Users\м\Desktop\0_65a68_aecd6d87_XL.jpe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5698264" y="260648"/>
            <a:ext cx="2690160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400" dirty="0">
                <a:ln w="18415" cmpd="sng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mbria" pitchFamily="18" charset="0"/>
                <a:cs typeface="+mn-cs"/>
              </a:rPr>
              <a:t>Teaches </a:t>
            </a:r>
            <a:endParaRPr lang="ru-RU" sz="5400" dirty="0">
              <a:ln w="18415" cmpd="sng">
                <a:solidFill>
                  <a:srgbClr val="FF0000"/>
                </a:solidFill>
                <a:prstDash val="solid"/>
              </a:ln>
              <a:solidFill>
                <a:srgbClr val="FF00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ambria" pitchFamily="18" charset="0"/>
              <a:cs typeface="+mn-cs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95536" y="260648"/>
            <a:ext cx="3206065" cy="92333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400" dirty="0">
                <a:ln w="18415" cmpd="sng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mbria" pitchFamily="18" charset="0"/>
                <a:cs typeface="+mn-cs"/>
              </a:rPr>
              <a:t>Students</a:t>
            </a:r>
            <a:endParaRPr lang="ru-RU" sz="5400" dirty="0">
              <a:ln w="18415" cmpd="sng">
                <a:solidFill>
                  <a:srgbClr val="FF0000"/>
                </a:solidFill>
                <a:prstDash val="solid"/>
              </a:ln>
              <a:solidFill>
                <a:srgbClr val="FF00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ambria" pitchFamily="18" charset="0"/>
              <a:cs typeface="+mn-cs"/>
            </a:endParaRPr>
          </a:p>
        </p:txBody>
      </p:sp>
      <p:graphicFrame>
        <p:nvGraphicFramePr>
          <p:cNvPr id="5" name="Диаграмма 4"/>
          <p:cNvGraphicFramePr>
            <a:graphicFrameLocks/>
          </p:cNvGraphicFramePr>
          <p:nvPr/>
        </p:nvGraphicFramePr>
        <p:xfrm>
          <a:off x="4610100" y="1160463"/>
          <a:ext cx="5022850" cy="57324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6" name="Диаграмма 5"/>
          <p:cNvGraphicFramePr>
            <a:graphicFrameLocks/>
          </p:cNvGraphicFramePr>
          <p:nvPr/>
        </p:nvGraphicFramePr>
        <p:xfrm>
          <a:off x="-361950" y="1519238"/>
          <a:ext cx="5932488" cy="49720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</p:cSld>
  <p:clrMapOvr>
    <a:masterClrMapping/>
  </p:clrMapOvr>
  <p:transition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AsOne/>
      </p:bldGraphic>
      <p:bldGraphic spid="6" grpId="0">
        <p:bldAsOne/>
      </p:bldGraphic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C:\Users\м\Desktop\0_65a68_aecd6d87_XL.jpe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-12700" y="0"/>
            <a:ext cx="9172575" cy="6884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Прямоугольник 1"/>
          <p:cNvSpPr/>
          <p:nvPr/>
        </p:nvSpPr>
        <p:spPr>
          <a:xfrm>
            <a:off x="343248" y="908720"/>
            <a:ext cx="8621240" cy="538609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>
                <a:ln w="18415" cmpd="sng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n-lt"/>
                <a:cs typeface="+mn-cs"/>
              </a:rPr>
              <a:t>The Smiths’ favourite restaurant (true/false)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800" dirty="0">
              <a:ln w="18415" cmpd="sng">
                <a:solidFill>
                  <a:srgbClr val="FFFF00"/>
                </a:solidFill>
                <a:prstDash val="solid"/>
              </a:ln>
              <a:solidFill>
                <a:srgbClr val="FF00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+mn-lt"/>
              <a:cs typeface="+mn-cs"/>
            </a:endParaRPr>
          </a:p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i="1" dirty="0">
                <a:latin typeface="+mn-lt"/>
                <a:cs typeface="+mn-cs"/>
              </a:rPr>
              <a:t>1. La </a:t>
            </a:r>
            <a:r>
              <a:rPr lang="en-US" sz="2400" b="1" i="1" dirty="0" err="1">
                <a:latin typeface="+mn-lt"/>
                <a:cs typeface="+mn-cs"/>
              </a:rPr>
              <a:t>Strada</a:t>
            </a:r>
            <a:r>
              <a:rPr lang="en-US" sz="2400" b="1" i="1" dirty="0">
                <a:latin typeface="+mn-lt"/>
                <a:cs typeface="+mn-cs"/>
              </a:rPr>
              <a:t> is a pub.</a:t>
            </a:r>
          </a:p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i="1" dirty="0">
                <a:latin typeface="+mn-lt"/>
                <a:cs typeface="+mn-cs"/>
              </a:rPr>
              <a:t>2. La </a:t>
            </a:r>
            <a:r>
              <a:rPr lang="en-US" sz="2400" b="1" i="1" dirty="0" err="1">
                <a:latin typeface="+mn-lt"/>
                <a:cs typeface="+mn-cs"/>
              </a:rPr>
              <a:t>Strada</a:t>
            </a:r>
            <a:r>
              <a:rPr lang="en-US" sz="2400" b="1" i="1" dirty="0">
                <a:latin typeface="+mn-lt"/>
                <a:cs typeface="+mn-cs"/>
              </a:rPr>
              <a:t> is near Paul and Sue’s house.</a:t>
            </a:r>
          </a:p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i="1" dirty="0">
                <a:latin typeface="+mn-lt"/>
                <a:cs typeface="+mn-cs"/>
              </a:rPr>
              <a:t>3. You can’t have breakfast at La </a:t>
            </a:r>
            <a:r>
              <a:rPr lang="en-US" sz="2400" b="1" i="1" dirty="0" err="1">
                <a:latin typeface="+mn-lt"/>
                <a:cs typeface="+mn-cs"/>
              </a:rPr>
              <a:t>Strada</a:t>
            </a:r>
            <a:r>
              <a:rPr lang="en-US" sz="2400" b="1" i="1" dirty="0">
                <a:latin typeface="+mn-lt"/>
                <a:cs typeface="+mn-cs"/>
              </a:rPr>
              <a:t>.</a:t>
            </a:r>
          </a:p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i="1" dirty="0">
                <a:latin typeface="+mn-lt"/>
                <a:cs typeface="+mn-cs"/>
              </a:rPr>
              <a:t>4. La </a:t>
            </a:r>
            <a:r>
              <a:rPr lang="en-US" sz="2400" b="1" i="1" dirty="0" err="1">
                <a:latin typeface="+mn-lt"/>
                <a:cs typeface="+mn-cs"/>
              </a:rPr>
              <a:t>Strada</a:t>
            </a:r>
            <a:r>
              <a:rPr lang="en-US" sz="2400" b="1" i="1" dirty="0">
                <a:latin typeface="+mn-lt"/>
                <a:cs typeface="+mn-cs"/>
              </a:rPr>
              <a:t> is very expensive.</a:t>
            </a:r>
          </a:p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i="1" dirty="0">
                <a:latin typeface="+mn-lt"/>
                <a:cs typeface="+mn-cs"/>
              </a:rPr>
              <a:t>5. La </a:t>
            </a:r>
            <a:r>
              <a:rPr lang="en-US" sz="2400" b="1" i="1" dirty="0" err="1">
                <a:latin typeface="+mn-lt"/>
                <a:cs typeface="+mn-cs"/>
              </a:rPr>
              <a:t>Strada</a:t>
            </a:r>
            <a:r>
              <a:rPr lang="en-US" sz="2400" b="1" i="1" dirty="0">
                <a:latin typeface="+mn-lt"/>
                <a:cs typeface="+mn-cs"/>
              </a:rPr>
              <a:t> is a small family restaurant.</a:t>
            </a:r>
          </a:p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i="1" dirty="0">
                <a:latin typeface="+mn-lt"/>
                <a:cs typeface="+mn-cs"/>
              </a:rPr>
              <a:t>6. Spaghetti is Paul’s favourite dish.</a:t>
            </a:r>
          </a:p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i="1" dirty="0">
                <a:latin typeface="+mn-lt"/>
                <a:cs typeface="+mn-cs"/>
              </a:rPr>
              <a:t>7. Spaghetti is Sue’s favourite dish.</a:t>
            </a:r>
          </a:p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i="1" dirty="0">
                <a:latin typeface="+mn-lt"/>
                <a:cs typeface="+mn-cs"/>
              </a:rPr>
              <a:t>8. Mark and Mary aren’t at La </a:t>
            </a:r>
            <a:r>
              <a:rPr lang="en-US" sz="2400" b="1" i="1" dirty="0" err="1">
                <a:latin typeface="+mn-lt"/>
                <a:cs typeface="+mn-cs"/>
              </a:rPr>
              <a:t>Strada</a:t>
            </a:r>
            <a:r>
              <a:rPr lang="en-US" sz="2400" b="1" i="1" dirty="0">
                <a:latin typeface="+mn-lt"/>
                <a:cs typeface="+mn-cs"/>
              </a:rPr>
              <a:t> tonight.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2915816" y="48319"/>
            <a:ext cx="2738057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+mn-lt"/>
                <a:cs typeface="+mn-cs"/>
              </a:rPr>
              <a:t>Listening</a:t>
            </a:r>
            <a:endParaRPr lang="ru-RU" sz="5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+mn-lt"/>
              <a:cs typeface="+mn-cs"/>
            </a:endParaRPr>
          </a:p>
        </p:txBody>
      </p:sp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C:\Users\м\Desktop\0_65a68_aecd6d87_XL.jpe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-12700" y="0"/>
            <a:ext cx="9172575" cy="6884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3" name="Прямоугольник 1"/>
          <p:cNvSpPr>
            <a:spLocks noChangeArrowheads="1"/>
          </p:cNvSpPr>
          <p:nvPr/>
        </p:nvSpPr>
        <p:spPr bwMode="auto">
          <a:xfrm>
            <a:off x="2987675" y="1700213"/>
            <a:ext cx="4572000" cy="4032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200">
                <a:latin typeface="Calibri" pitchFamily="34" charset="0"/>
              </a:rPr>
              <a:t>1 – F</a:t>
            </a:r>
          </a:p>
          <a:p>
            <a:r>
              <a:rPr lang="en-US" sz="3200">
                <a:latin typeface="Calibri" pitchFamily="34" charset="0"/>
              </a:rPr>
              <a:t>2 – T</a:t>
            </a:r>
          </a:p>
          <a:p>
            <a:r>
              <a:rPr lang="en-US" sz="3200">
                <a:latin typeface="Calibri" pitchFamily="34" charset="0"/>
              </a:rPr>
              <a:t>3 –T</a:t>
            </a:r>
          </a:p>
          <a:p>
            <a:r>
              <a:rPr lang="en-US" sz="3200">
                <a:latin typeface="Calibri" pitchFamily="34" charset="0"/>
              </a:rPr>
              <a:t>4 – F</a:t>
            </a:r>
          </a:p>
          <a:p>
            <a:r>
              <a:rPr lang="en-US" sz="3200">
                <a:latin typeface="Calibri" pitchFamily="34" charset="0"/>
              </a:rPr>
              <a:t>5 – T</a:t>
            </a:r>
          </a:p>
          <a:p>
            <a:r>
              <a:rPr lang="en-US" sz="3200">
                <a:latin typeface="Calibri" pitchFamily="34" charset="0"/>
              </a:rPr>
              <a:t>6 – F</a:t>
            </a:r>
          </a:p>
          <a:p>
            <a:r>
              <a:rPr lang="en-US" sz="3200">
                <a:latin typeface="Calibri" pitchFamily="34" charset="0"/>
              </a:rPr>
              <a:t>7 – T</a:t>
            </a:r>
          </a:p>
          <a:p>
            <a:r>
              <a:rPr lang="en-US" sz="3200">
                <a:latin typeface="Calibri" pitchFamily="34" charset="0"/>
              </a:rPr>
              <a:t>8 – T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1475656" y="1124744"/>
            <a:ext cx="1411284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400" b="1" dirty="0">
                <a:ln w="10541" cmpd="sng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latin typeface="Andalus" pitchFamily="18" charset="-78"/>
                <a:cs typeface="Andalus" pitchFamily="18" charset="-78"/>
              </a:rPr>
              <a:t>Key</a:t>
            </a:r>
            <a:r>
              <a:rPr lang="ru-RU" sz="5400" b="1" dirty="0">
                <a:ln w="10541" cmpd="sng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latin typeface="+mn-lt"/>
                <a:cs typeface="Andalus" pitchFamily="18" charset="-78"/>
              </a:rPr>
              <a:t>:</a:t>
            </a:r>
          </a:p>
        </p:txBody>
      </p:sp>
      <p:pic>
        <p:nvPicPr>
          <p:cNvPr id="20485" name="Picture 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 rot="545694">
            <a:off x="4884738" y="1412875"/>
            <a:ext cx="3833812" cy="4608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3"/>
          <p:cNvGrpSpPr>
            <a:grpSpLocks/>
          </p:cNvGrpSpPr>
          <p:nvPr/>
        </p:nvGrpSpPr>
        <p:grpSpPr bwMode="auto">
          <a:xfrm>
            <a:off x="722313" y="769938"/>
            <a:ext cx="5611812" cy="2636837"/>
            <a:chOff x="755576" y="-171400"/>
            <a:chExt cx="5611550" cy="2636912"/>
          </a:xfrm>
        </p:grpSpPr>
        <p:pic>
          <p:nvPicPr>
            <p:cNvPr id="21523" name="Рисунок 10" descr="zemlyanika_foto_302.jpg"/>
            <p:cNvPicPr>
              <a:picLocks noChangeAspect="1"/>
            </p:cNvPicPr>
            <p:nvPr/>
          </p:nvPicPr>
          <p:blipFill>
            <a:blip r:embed="rId2" cstate="email"/>
            <a:srcRect/>
            <a:stretch>
              <a:fillRect/>
            </a:stretch>
          </p:blipFill>
          <p:spPr bwMode="auto">
            <a:xfrm>
              <a:off x="755576" y="332656"/>
              <a:ext cx="1563805" cy="19606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1524" name="Picture 3"/>
            <p:cNvPicPr>
              <a:picLocks noChangeAspect="1" noChangeArrowheads="1"/>
            </p:cNvPicPr>
            <p:nvPr/>
          </p:nvPicPr>
          <p:blipFill>
            <a:blip r:embed="rId3" cstate="email"/>
            <a:srcRect/>
            <a:stretch>
              <a:fillRect/>
            </a:stretch>
          </p:blipFill>
          <p:spPr bwMode="auto">
            <a:xfrm>
              <a:off x="3347865" y="404664"/>
              <a:ext cx="1711604" cy="20608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7" name="Прямоугольник 6"/>
            <p:cNvSpPr/>
            <p:nvPr/>
          </p:nvSpPr>
          <p:spPr>
            <a:xfrm>
              <a:off x="2195736" y="-171400"/>
              <a:ext cx="288032" cy="1446550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8800" b="1" dirty="0">
                  <a:ln w="10541" cmpd="sng">
                    <a:solidFill>
                      <a:sysClr val="windowText" lastClr="000000"/>
                    </a:solidFill>
                    <a:prstDash val="solid"/>
                  </a:ln>
                  <a:solidFill>
                    <a:sysClr val="windowText" lastClr="000000"/>
                  </a:solidFill>
                  <a:latin typeface="Angsana New" pitchFamily="18" charset="-34"/>
                  <a:cs typeface="Angsana New" pitchFamily="18" charset="-34"/>
                </a:rPr>
                <a:t>,</a:t>
              </a:r>
              <a:endParaRPr lang="ru-RU" sz="8800" b="1" dirty="0">
                <a:ln w="10541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+mn-lt"/>
                <a:cs typeface="Angsana New" pitchFamily="18" charset="-34"/>
              </a:endParaRPr>
            </a:p>
          </p:txBody>
        </p:sp>
        <p:sp>
          <p:nvSpPr>
            <p:cNvPr id="8" name="Прямоугольник 7"/>
            <p:cNvSpPr/>
            <p:nvPr/>
          </p:nvSpPr>
          <p:spPr>
            <a:xfrm>
              <a:off x="2627784" y="980728"/>
              <a:ext cx="532518" cy="1200329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7200" b="1" dirty="0">
                  <a:ln w="10541" cmpd="sng">
                    <a:solidFill>
                      <a:sysClr val="windowText" lastClr="000000"/>
                    </a:solidFill>
                    <a:prstDash val="solid"/>
                  </a:ln>
                  <a:solidFill>
                    <a:sysClr val="windowText" lastClr="000000"/>
                  </a:solidFill>
                  <a:latin typeface="Angsana New" pitchFamily="18" charset="-34"/>
                  <a:cs typeface="Angsana New" pitchFamily="18" charset="-34"/>
                </a:rPr>
                <a:t>+</a:t>
              </a:r>
              <a:endParaRPr lang="ru-RU" sz="7200" b="1" dirty="0">
                <a:ln w="10541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+mn-lt"/>
                <a:cs typeface="Angsana New" pitchFamily="18" charset="-34"/>
              </a:endParaRPr>
            </a:p>
          </p:txBody>
        </p:sp>
        <p:sp>
          <p:nvSpPr>
            <p:cNvPr id="9" name="Прямоугольник 8"/>
            <p:cNvSpPr/>
            <p:nvPr/>
          </p:nvSpPr>
          <p:spPr>
            <a:xfrm>
              <a:off x="4860032" y="-171400"/>
              <a:ext cx="1008112" cy="1446550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8800" b="1" dirty="0">
                  <a:ln w="10541" cmpd="sng">
                    <a:solidFill>
                      <a:sysClr val="windowText" lastClr="000000"/>
                    </a:solidFill>
                    <a:prstDash val="solid"/>
                  </a:ln>
                  <a:solidFill>
                    <a:sysClr val="windowText" lastClr="000000"/>
                  </a:solidFill>
                  <a:latin typeface="Angsana New" pitchFamily="18" charset="-34"/>
                  <a:cs typeface="Angsana New" pitchFamily="18" charset="-34"/>
                </a:rPr>
                <a:t>,,,,</a:t>
              </a:r>
              <a:endParaRPr lang="ru-RU" sz="8800" b="1" dirty="0">
                <a:ln w="10541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+mn-lt"/>
                <a:cs typeface="Angsana New" pitchFamily="18" charset="-34"/>
              </a:endParaRPr>
            </a:p>
          </p:txBody>
        </p:sp>
        <p:sp>
          <p:nvSpPr>
            <p:cNvPr id="10" name="Прямоугольник 9"/>
            <p:cNvSpPr/>
            <p:nvPr/>
          </p:nvSpPr>
          <p:spPr>
            <a:xfrm>
              <a:off x="5796136" y="836712"/>
              <a:ext cx="570990" cy="1323439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8000" b="1" dirty="0">
                  <a:ln w="10541" cmpd="sng">
                    <a:solidFill>
                      <a:sysClr val="windowText" lastClr="000000"/>
                    </a:solidFill>
                    <a:prstDash val="solid"/>
                  </a:ln>
                  <a:solidFill>
                    <a:sysClr val="windowText" lastClr="000000"/>
                  </a:solidFill>
                  <a:latin typeface="Angsana New" pitchFamily="18" charset="-34"/>
                  <a:cs typeface="Angsana New" pitchFamily="18" charset="-34"/>
                </a:rPr>
                <a:t>=</a:t>
              </a:r>
              <a:endParaRPr lang="ru-RU" sz="8000" b="1" dirty="0">
                <a:ln w="10541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+mn-lt"/>
                <a:cs typeface="Angsana New" pitchFamily="18" charset="-34"/>
              </a:endParaRPr>
            </a:p>
          </p:txBody>
        </p:sp>
      </p:grpSp>
      <p:cxnSp>
        <p:nvCxnSpPr>
          <p:cNvPr id="5" name="Прямая соединительная линия 4"/>
          <p:cNvCxnSpPr/>
          <p:nvPr/>
        </p:nvCxnSpPr>
        <p:spPr>
          <a:xfrm>
            <a:off x="368300" y="3509963"/>
            <a:ext cx="7920038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grpSp>
        <p:nvGrpSpPr>
          <p:cNvPr id="3" name="Группа 1"/>
          <p:cNvGrpSpPr>
            <a:grpSpLocks/>
          </p:cNvGrpSpPr>
          <p:nvPr/>
        </p:nvGrpSpPr>
        <p:grpSpPr bwMode="auto">
          <a:xfrm>
            <a:off x="261938" y="3470275"/>
            <a:ext cx="8539162" cy="2643188"/>
            <a:chOff x="-84720" y="1844824"/>
            <a:chExt cx="8540078" cy="2643069"/>
          </a:xfrm>
        </p:grpSpPr>
        <p:pic>
          <p:nvPicPr>
            <p:cNvPr id="21511" name="Рисунок 17" descr="banana2.jpg"/>
            <p:cNvPicPr>
              <a:picLocks noChangeAspect="1"/>
            </p:cNvPicPr>
            <p:nvPr/>
          </p:nvPicPr>
          <p:blipFill>
            <a:blip r:embed="rId4" cstate="email"/>
            <a:srcRect/>
            <a:stretch>
              <a:fillRect/>
            </a:stretch>
          </p:blipFill>
          <p:spPr bwMode="auto">
            <a:xfrm rot="-3612912">
              <a:off x="2845519" y="2760884"/>
              <a:ext cx="1973725" cy="14802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1512" name="Рисунок 11" descr="1484172113ab.png"/>
            <p:cNvPicPr>
              <a:picLocks noChangeAspect="1"/>
            </p:cNvPicPr>
            <p:nvPr/>
          </p:nvPicPr>
          <p:blipFill>
            <a:blip r:embed="rId5" cstate="email"/>
            <a:srcRect/>
            <a:stretch>
              <a:fillRect/>
            </a:stretch>
          </p:blipFill>
          <p:spPr bwMode="auto">
            <a:xfrm rot="2145703">
              <a:off x="-84720" y="2636310"/>
              <a:ext cx="1943590" cy="144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3" name="Прямоугольник 12"/>
            <p:cNvSpPr/>
            <p:nvPr/>
          </p:nvSpPr>
          <p:spPr>
            <a:xfrm>
              <a:off x="1043608" y="1916832"/>
              <a:ext cx="1008112" cy="1446550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8800" b="1" dirty="0">
                  <a:ln w="10541" cmpd="sng">
                    <a:solidFill>
                      <a:sysClr val="windowText" lastClr="000000"/>
                    </a:solidFill>
                    <a:prstDash val="solid"/>
                  </a:ln>
                  <a:solidFill>
                    <a:sysClr val="windowText" lastClr="000000"/>
                  </a:solidFill>
                  <a:latin typeface="Angsana New" pitchFamily="18" charset="-34"/>
                  <a:cs typeface="Angsana New" pitchFamily="18" charset="-34"/>
                </a:rPr>
                <a:t>,,,,</a:t>
              </a:r>
              <a:endParaRPr lang="ru-RU" sz="8800" b="1" dirty="0">
                <a:ln w="10541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+mn-lt"/>
                <a:cs typeface="Angsana New" pitchFamily="18" charset="-34"/>
              </a:endParaRPr>
            </a:p>
          </p:txBody>
        </p:sp>
        <p:grpSp>
          <p:nvGrpSpPr>
            <p:cNvPr id="21514" name="Группа 19"/>
            <p:cNvGrpSpPr>
              <a:grpSpLocks/>
            </p:cNvGrpSpPr>
            <p:nvPr/>
          </p:nvGrpSpPr>
          <p:grpSpPr bwMode="auto">
            <a:xfrm>
              <a:off x="1763688" y="2780928"/>
              <a:ext cx="1684646" cy="1323439"/>
              <a:chOff x="2699792" y="2708920"/>
              <a:chExt cx="1684646" cy="1323439"/>
            </a:xfrm>
          </p:grpSpPr>
          <p:sp>
            <p:nvSpPr>
              <p:cNvPr id="15" name="Прямоугольник 14"/>
              <p:cNvSpPr/>
              <p:nvPr/>
            </p:nvSpPr>
            <p:spPr>
              <a:xfrm>
                <a:off x="2699792" y="2780928"/>
                <a:ext cx="532518" cy="1200329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7200" b="1" dirty="0">
                    <a:ln w="10541" cmpd="sng">
                      <a:solidFill>
                        <a:sysClr val="windowText" lastClr="000000"/>
                      </a:solidFill>
                      <a:prstDash val="solid"/>
                    </a:ln>
                    <a:solidFill>
                      <a:sysClr val="windowText" lastClr="000000"/>
                    </a:solidFill>
                    <a:latin typeface="Angsana New" pitchFamily="18" charset="-34"/>
                    <a:cs typeface="Angsana New" pitchFamily="18" charset="-34"/>
                  </a:rPr>
                  <a:t>+</a:t>
                </a:r>
                <a:endParaRPr lang="ru-RU" sz="7200" b="1" dirty="0">
                  <a:ln w="10541" cmpd="sng">
                    <a:solidFill>
                      <a:sysClr val="windowText" lastClr="000000"/>
                    </a:solidFill>
                    <a:prstDash val="solid"/>
                  </a:ln>
                  <a:solidFill>
                    <a:sysClr val="windowText" lastClr="000000"/>
                  </a:solidFill>
                  <a:latin typeface="+mn-lt"/>
                  <a:cs typeface="Angsana New" pitchFamily="18" charset="-34"/>
                </a:endParaRPr>
              </a:p>
            </p:txBody>
          </p:sp>
          <p:sp>
            <p:nvSpPr>
              <p:cNvPr id="16" name="Прямоугольник 15"/>
              <p:cNvSpPr/>
              <p:nvPr/>
            </p:nvSpPr>
            <p:spPr>
              <a:xfrm>
                <a:off x="3275856" y="2708920"/>
                <a:ext cx="561372" cy="1323439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8000" b="1" dirty="0">
                    <a:ln w="10541" cmpd="sng">
                      <a:solidFill>
                        <a:sysClr val="windowText" lastClr="000000"/>
                      </a:solidFill>
                      <a:prstDash val="solid"/>
                    </a:ln>
                    <a:solidFill>
                      <a:sysClr val="windowText" lastClr="000000"/>
                    </a:solidFill>
                    <a:latin typeface="Angsana New" pitchFamily="18" charset="-34"/>
                    <a:cs typeface="Angsana New" pitchFamily="18" charset="-34"/>
                  </a:rPr>
                  <a:t>b</a:t>
                </a:r>
                <a:endParaRPr lang="ru-RU" sz="8000" b="1" dirty="0">
                  <a:ln w="10541" cmpd="sng">
                    <a:solidFill>
                      <a:sysClr val="windowText" lastClr="000000"/>
                    </a:solidFill>
                    <a:prstDash val="solid"/>
                  </a:ln>
                  <a:solidFill>
                    <a:sysClr val="windowText" lastClr="000000"/>
                  </a:solidFill>
                  <a:latin typeface="+mn-lt"/>
                  <a:cs typeface="Angsana New" pitchFamily="18" charset="-34"/>
                </a:endParaRPr>
              </a:p>
            </p:txBody>
          </p:sp>
          <p:sp>
            <p:nvSpPr>
              <p:cNvPr id="17" name="Прямоугольник 16"/>
              <p:cNvSpPr/>
              <p:nvPr/>
            </p:nvSpPr>
            <p:spPr>
              <a:xfrm>
                <a:off x="3851920" y="2804735"/>
                <a:ext cx="532518" cy="1200329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7200" b="1" dirty="0">
                    <a:ln w="10541" cmpd="sng">
                      <a:solidFill>
                        <a:sysClr val="windowText" lastClr="000000"/>
                      </a:solidFill>
                      <a:prstDash val="solid"/>
                    </a:ln>
                    <a:solidFill>
                      <a:sysClr val="windowText" lastClr="000000"/>
                    </a:solidFill>
                    <a:latin typeface="Angsana New" pitchFamily="18" charset="-34"/>
                    <a:cs typeface="Angsana New" pitchFamily="18" charset="-34"/>
                  </a:rPr>
                  <a:t>+</a:t>
                </a:r>
                <a:endParaRPr lang="ru-RU" sz="7200" b="1" dirty="0">
                  <a:ln w="10541" cmpd="sng">
                    <a:solidFill>
                      <a:sysClr val="windowText" lastClr="000000"/>
                    </a:solidFill>
                    <a:prstDash val="solid"/>
                  </a:ln>
                  <a:solidFill>
                    <a:sysClr val="windowText" lastClr="000000"/>
                  </a:solidFill>
                  <a:latin typeface="+mn-lt"/>
                  <a:cs typeface="Angsana New" pitchFamily="18" charset="-34"/>
                </a:endParaRPr>
              </a:p>
            </p:txBody>
          </p:sp>
        </p:grpSp>
        <p:sp>
          <p:nvSpPr>
            <p:cNvPr id="19" name="Прямоугольник 18"/>
            <p:cNvSpPr/>
            <p:nvPr/>
          </p:nvSpPr>
          <p:spPr>
            <a:xfrm>
              <a:off x="4355976" y="1844824"/>
              <a:ext cx="1008112" cy="1446550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8800" b="1" dirty="0">
                  <a:ln w="10541" cmpd="sng">
                    <a:solidFill>
                      <a:sysClr val="windowText" lastClr="000000"/>
                    </a:solidFill>
                    <a:prstDash val="solid"/>
                  </a:ln>
                  <a:solidFill>
                    <a:sysClr val="windowText" lastClr="000000"/>
                  </a:solidFill>
                  <a:latin typeface="Angsana New" pitchFamily="18" charset="-34"/>
                  <a:cs typeface="Angsana New" pitchFamily="18" charset="-34"/>
                </a:rPr>
                <a:t>,,,,</a:t>
              </a:r>
              <a:endParaRPr lang="ru-RU" sz="8800" b="1" dirty="0">
                <a:ln w="10541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+mn-lt"/>
                <a:cs typeface="Angsana New" pitchFamily="18" charset="-34"/>
              </a:endParaRPr>
            </a:p>
          </p:txBody>
        </p:sp>
        <p:sp>
          <p:nvSpPr>
            <p:cNvPr id="21" name="Прямоугольник 20"/>
            <p:cNvSpPr/>
            <p:nvPr/>
          </p:nvSpPr>
          <p:spPr>
            <a:xfrm>
              <a:off x="5148064" y="2852936"/>
              <a:ext cx="532518" cy="1200329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7200" b="1" dirty="0">
                  <a:ln w="10541" cmpd="sng">
                    <a:solidFill>
                      <a:sysClr val="windowText" lastClr="000000"/>
                    </a:solidFill>
                    <a:prstDash val="solid"/>
                  </a:ln>
                  <a:solidFill>
                    <a:sysClr val="windowText" lastClr="000000"/>
                  </a:solidFill>
                  <a:latin typeface="Angsana New" pitchFamily="18" charset="-34"/>
                  <a:cs typeface="Angsana New" pitchFamily="18" charset="-34"/>
                </a:rPr>
                <a:t>+</a:t>
              </a:r>
              <a:endParaRPr lang="ru-RU" sz="7200" b="1" dirty="0">
                <a:ln w="10541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+mn-lt"/>
                <a:cs typeface="Angsana New" pitchFamily="18" charset="-34"/>
              </a:endParaRPr>
            </a:p>
          </p:txBody>
        </p:sp>
        <p:pic>
          <p:nvPicPr>
            <p:cNvPr id="21517" name="Picture 2"/>
            <p:cNvPicPr>
              <a:picLocks noChangeAspect="1" noChangeArrowheads="1"/>
            </p:cNvPicPr>
            <p:nvPr/>
          </p:nvPicPr>
          <p:blipFill>
            <a:blip r:embed="rId6" cstate="email"/>
            <a:srcRect/>
            <a:stretch>
              <a:fillRect/>
            </a:stretch>
          </p:blipFill>
          <p:spPr bwMode="auto">
            <a:xfrm>
              <a:off x="6224786" y="2924944"/>
              <a:ext cx="1657757" cy="15396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2" name="Прямоугольник 21"/>
            <p:cNvSpPr/>
            <p:nvPr/>
          </p:nvSpPr>
          <p:spPr>
            <a:xfrm flipV="1">
              <a:off x="5580112" y="2708920"/>
              <a:ext cx="1008112" cy="1497394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8800" b="1" dirty="0">
                  <a:ln w="10541" cmpd="sng">
                    <a:solidFill>
                      <a:sysClr val="windowText" lastClr="000000"/>
                    </a:solidFill>
                    <a:prstDash val="solid"/>
                  </a:ln>
                  <a:solidFill>
                    <a:sysClr val="windowText" lastClr="000000"/>
                  </a:solidFill>
                  <a:latin typeface="Angsana New" pitchFamily="18" charset="-34"/>
                  <a:cs typeface="Angsana New" pitchFamily="18" charset="-34"/>
                </a:rPr>
                <a:t>,,,,</a:t>
              </a:r>
              <a:endParaRPr lang="ru-RU" sz="8800" b="1" dirty="0">
                <a:ln w="10541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+mn-lt"/>
                <a:cs typeface="Angsana New" pitchFamily="18" charset="-34"/>
              </a:endParaRPr>
            </a:p>
          </p:txBody>
        </p:sp>
        <p:sp>
          <p:nvSpPr>
            <p:cNvPr id="23" name="Прямоугольник 22"/>
            <p:cNvSpPr/>
            <p:nvPr/>
          </p:nvSpPr>
          <p:spPr>
            <a:xfrm>
              <a:off x="7884368" y="2924944"/>
              <a:ext cx="570990" cy="1323439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8000" b="1" dirty="0">
                  <a:ln w="10541" cmpd="sng">
                    <a:solidFill>
                      <a:sysClr val="windowText" lastClr="000000"/>
                    </a:solidFill>
                    <a:prstDash val="solid"/>
                  </a:ln>
                  <a:solidFill>
                    <a:sysClr val="windowText" lastClr="000000"/>
                  </a:solidFill>
                  <a:latin typeface="Angsana New" pitchFamily="18" charset="-34"/>
                  <a:cs typeface="Angsana New" pitchFamily="18" charset="-34"/>
                </a:rPr>
                <a:t>=</a:t>
              </a:r>
              <a:endParaRPr lang="ru-RU" sz="8000" b="1" dirty="0">
                <a:ln w="10541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+mn-lt"/>
                <a:cs typeface="Angsana New" pitchFamily="18" charset="-34"/>
              </a:endParaRPr>
            </a:p>
          </p:txBody>
        </p:sp>
      </p:grpSp>
      <p:cxnSp>
        <p:nvCxnSpPr>
          <p:cNvPr id="24" name="Прямая соединительная линия 23"/>
          <p:cNvCxnSpPr/>
          <p:nvPr/>
        </p:nvCxnSpPr>
        <p:spPr>
          <a:xfrm>
            <a:off x="468313" y="6308725"/>
            <a:ext cx="7920037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4" name="Прямоугольник 3"/>
          <p:cNvSpPr/>
          <p:nvPr/>
        </p:nvSpPr>
        <p:spPr>
          <a:xfrm>
            <a:off x="3495267" y="116632"/>
            <a:ext cx="2060179" cy="1323439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0" b="1" dirty="0">
                <a:ln w="10541" cmpd="sng">
                  <a:solidFill>
                    <a:prstClr val="black"/>
                  </a:solidFill>
                  <a:prstDash val="solid"/>
                </a:ln>
                <a:solidFill>
                  <a:prstClr val="black"/>
                </a:solidFill>
                <a:latin typeface="AnastasiaScript" pitchFamily="2" charset="0"/>
                <a:cs typeface="+mn-cs"/>
              </a:rPr>
              <a:t>Puzzle</a:t>
            </a:r>
            <a:endParaRPr lang="ru-RU" sz="8000" b="1" dirty="0">
              <a:ln w="10541" cmpd="sng">
                <a:solidFill>
                  <a:prstClr val="black"/>
                </a:solidFill>
                <a:prstDash val="solid"/>
              </a:ln>
              <a:solidFill>
                <a:prstClr val="black"/>
              </a:solidFill>
              <a:latin typeface="AnastasiaScript" pitchFamily="2" charset="0"/>
              <a:cs typeface="+mn-cs"/>
            </a:endParaRPr>
          </a:p>
        </p:txBody>
      </p:sp>
    </p:spTree>
  </p:cSld>
  <p:clrMapOvr>
    <a:masterClrMapping/>
  </p:clrMapOvr>
  <p:transition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6" presetID="18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8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C:\Users\м\Desktop\0_65a68_aecd6d87_XL.jpe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-12700" y="0"/>
            <a:ext cx="9172575" cy="6884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3059832" y="1772816"/>
          <a:ext cx="5784304" cy="4632960"/>
        </p:xfrm>
        <a:graphic>
          <a:graphicData uri="http://schemas.openxmlformats.org/drawingml/2006/table">
            <a:tbl>
              <a:tblPr firstRow="1" bandRow="1">
                <a:effectLst>
                  <a:innerShdw blurRad="114300">
                    <a:prstClr val="black"/>
                  </a:innerShdw>
                </a:effectLst>
                <a:tableStyleId>{5940675A-B579-460E-94D1-54222C63F5DA}</a:tableStyleId>
              </a:tblPr>
              <a:tblGrid>
                <a:gridCol w="723038"/>
                <a:gridCol w="723038"/>
                <a:gridCol w="723038"/>
                <a:gridCol w="723038"/>
                <a:gridCol w="723038"/>
                <a:gridCol w="723038"/>
                <a:gridCol w="723038"/>
                <a:gridCol w="723038"/>
              </a:tblGrid>
              <a:tr h="569035">
                <a:tc>
                  <a:txBody>
                    <a:bodyPr/>
                    <a:lstStyle/>
                    <a:p>
                      <a:pPr algn="ctr"/>
                      <a:r>
                        <a:rPr lang="en-US" sz="3200" b="0" i="1" cap="none" spc="0" dirty="0" smtClean="0">
                          <a:ln w="18415" cmpd="sng">
                            <a:solidFill>
                              <a:srgbClr val="FFFFFF"/>
                            </a:solidFill>
                            <a:prstDash val="solid"/>
                          </a:ln>
                          <a:solidFill>
                            <a:srgbClr val="FFFFFF"/>
                          </a:solidFill>
                          <a:effectLst>
                            <a:outerShdw blurRad="63500" dir="3600000" algn="tl" rotWithShape="0">
                              <a:srgbClr val="000000">
                                <a:alpha val="70000"/>
                              </a:srgbClr>
                            </a:outerShdw>
                          </a:effectLst>
                        </a:rPr>
                        <a:t>A</a:t>
                      </a:r>
                      <a:endParaRPr lang="ru-RU" sz="3200" b="0" i="1" cap="none" spc="0" dirty="0">
                        <a:ln w="18415" cmpd="sng">
                          <a:solidFill>
                            <a:srgbClr val="FFFFFF"/>
                          </a:solidFill>
                          <a:prstDash val="solid"/>
                        </a:ln>
                        <a:solidFill>
                          <a:srgbClr val="FFFFFF"/>
                        </a:solidFill>
                        <a:effectLst>
                          <a:outerShdw blurRad="63500" dir="3600000" algn="tl" rotWithShape="0">
                            <a:srgbClr val="000000">
                              <a:alpha val="70000"/>
                            </a:srgbClr>
                          </a:outerShdw>
                        </a:effectLst>
                      </a:endParaRPr>
                    </a:p>
                  </a:txBody>
                  <a:tcPr anchor="ctr">
                    <a:solidFill>
                      <a:srgbClr val="BD5D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0" i="1" cap="none" spc="0" dirty="0" smtClean="0">
                          <a:ln w="18415" cmpd="sng">
                            <a:solidFill>
                              <a:srgbClr val="FFFFFF"/>
                            </a:solidFill>
                            <a:prstDash val="solid"/>
                          </a:ln>
                          <a:solidFill>
                            <a:srgbClr val="FFFFFF"/>
                          </a:solidFill>
                          <a:effectLst>
                            <a:outerShdw blurRad="63500" dir="3600000" algn="tl" rotWithShape="0">
                              <a:srgbClr val="000000">
                                <a:alpha val="70000"/>
                              </a:srgbClr>
                            </a:outerShdw>
                          </a:effectLst>
                        </a:rPr>
                        <a:t>S</a:t>
                      </a:r>
                      <a:endParaRPr lang="ru-RU" sz="3200" b="0" i="1" cap="none" spc="0" dirty="0">
                        <a:ln w="18415" cmpd="sng">
                          <a:solidFill>
                            <a:srgbClr val="FFFFFF"/>
                          </a:solidFill>
                          <a:prstDash val="solid"/>
                        </a:ln>
                        <a:solidFill>
                          <a:srgbClr val="FFFFFF"/>
                        </a:solidFill>
                        <a:effectLst>
                          <a:outerShdw blurRad="63500" dir="3600000" algn="tl" rotWithShape="0">
                            <a:srgbClr val="000000">
                              <a:alpha val="70000"/>
                            </a:srgbClr>
                          </a:outerShdw>
                        </a:effectLst>
                      </a:endParaRPr>
                    </a:p>
                  </a:txBody>
                  <a:tcPr anchor="ctr">
                    <a:solidFill>
                      <a:srgbClr val="BD5D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0" i="1" cap="none" spc="0" dirty="0" smtClean="0">
                          <a:ln w="18415" cmpd="sng">
                            <a:solidFill>
                              <a:srgbClr val="FFFFFF"/>
                            </a:solidFill>
                            <a:prstDash val="solid"/>
                          </a:ln>
                          <a:solidFill>
                            <a:srgbClr val="FFFFFF"/>
                          </a:solidFill>
                          <a:effectLst>
                            <a:outerShdw blurRad="63500" dir="3600000" algn="tl" rotWithShape="0">
                              <a:srgbClr val="000000">
                                <a:alpha val="70000"/>
                              </a:srgbClr>
                            </a:outerShdw>
                          </a:effectLst>
                        </a:rPr>
                        <a:t>J</a:t>
                      </a:r>
                      <a:r>
                        <a:rPr lang="en-US" sz="3200" b="0" i="1" cap="none" spc="0" baseline="0" dirty="0" smtClean="0">
                          <a:ln w="18415" cmpd="sng">
                            <a:solidFill>
                              <a:srgbClr val="FFFFFF"/>
                            </a:solidFill>
                            <a:prstDash val="solid"/>
                          </a:ln>
                          <a:solidFill>
                            <a:srgbClr val="FFFFFF"/>
                          </a:solidFill>
                          <a:effectLst>
                            <a:outerShdw blurRad="63500" dir="3600000" algn="tl" rotWithShape="0">
                              <a:srgbClr val="000000">
                                <a:alpha val="70000"/>
                              </a:srgbClr>
                            </a:outerShdw>
                          </a:effectLst>
                        </a:rPr>
                        <a:t> </a:t>
                      </a:r>
                      <a:endParaRPr lang="ru-RU" sz="3200" b="0" i="1" cap="none" spc="0" dirty="0">
                        <a:ln w="18415" cmpd="sng">
                          <a:solidFill>
                            <a:srgbClr val="FFFFFF"/>
                          </a:solidFill>
                          <a:prstDash val="solid"/>
                        </a:ln>
                        <a:solidFill>
                          <a:srgbClr val="FFFFFF"/>
                        </a:solidFill>
                        <a:effectLst>
                          <a:outerShdw blurRad="63500" dir="3600000" algn="tl" rotWithShape="0">
                            <a:srgbClr val="000000">
                              <a:alpha val="70000"/>
                            </a:srgbClr>
                          </a:outerShdw>
                        </a:effectLst>
                      </a:endParaRPr>
                    </a:p>
                  </a:txBody>
                  <a:tcPr anchor="ctr">
                    <a:solidFill>
                      <a:srgbClr val="BD5D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0" i="1" cap="none" spc="0" dirty="0" smtClean="0">
                          <a:ln w="18415" cmpd="sng">
                            <a:solidFill>
                              <a:srgbClr val="FFFFFF"/>
                            </a:solidFill>
                            <a:prstDash val="solid"/>
                          </a:ln>
                          <a:solidFill>
                            <a:srgbClr val="FFFFFF"/>
                          </a:solidFill>
                          <a:effectLst>
                            <a:outerShdw blurRad="63500" dir="3600000" algn="tl" rotWithShape="0">
                              <a:srgbClr val="000000">
                                <a:alpha val="70000"/>
                              </a:srgbClr>
                            </a:outerShdw>
                          </a:effectLst>
                        </a:rPr>
                        <a:t>U</a:t>
                      </a:r>
                      <a:endParaRPr lang="ru-RU" sz="3200" b="0" i="1" cap="none" spc="0" dirty="0">
                        <a:ln w="18415" cmpd="sng">
                          <a:solidFill>
                            <a:srgbClr val="FFFFFF"/>
                          </a:solidFill>
                          <a:prstDash val="solid"/>
                        </a:ln>
                        <a:solidFill>
                          <a:srgbClr val="FFFFFF"/>
                        </a:solidFill>
                        <a:effectLst>
                          <a:outerShdw blurRad="63500" dir="3600000" algn="tl" rotWithShape="0">
                            <a:srgbClr val="000000">
                              <a:alpha val="70000"/>
                            </a:srgbClr>
                          </a:outerShdw>
                        </a:effectLst>
                      </a:endParaRPr>
                    </a:p>
                  </a:txBody>
                  <a:tcPr anchor="ctr">
                    <a:solidFill>
                      <a:srgbClr val="BD5D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0" i="1" cap="none" spc="0" dirty="0" smtClean="0">
                          <a:ln w="18415" cmpd="sng">
                            <a:solidFill>
                              <a:srgbClr val="FFFFFF"/>
                            </a:solidFill>
                            <a:prstDash val="solid"/>
                          </a:ln>
                          <a:solidFill>
                            <a:srgbClr val="FFFFFF"/>
                          </a:solidFill>
                          <a:effectLst>
                            <a:outerShdw blurRad="63500" dir="3600000" algn="tl" rotWithShape="0">
                              <a:srgbClr val="000000">
                                <a:alpha val="70000"/>
                              </a:srgbClr>
                            </a:outerShdw>
                          </a:effectLst>
                        </a:rPr>
                        <a:t>I </a:t>
                      </a:r>
                      <a:endParaRPr lang="ru-RU" sz="3200" b="0" i="1" cap="none" spc="0" dirty="0">
                        <a:ln w="18415" cmpd="sng">
                          <a:solidFill>
                            <a:srgbClr val="FFFFFF"/>
                          </a:solidFill>
                          <a:prstDash val="solid"/>
                        </a:ln>
                        <a:solidFill>
                          <a:srgbClr val="FFFFFF"/>
                        </a:solidFill>
                        <a:effectLst>
                          <a:outerShdw blurRad="63500" dir="3600000" algn="tl" rotWithShape="0">
                            <a:srgbClr val="000000">
                              <a:alpha val="70000"/>
                            </a:srgbClr>
                          </a:outerShdw>
                        </a:effectLst>
                      </a:endParaRPr>
                    </a:p>
                  </a:txBody>
                  <a:tcPr anchor="ctr">
                    <a:solidFill>
                      <a:srgbClr val="BD5D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0" i="1" cap="none" spc="0" dirty="0" smtClean="0">
                          <a:ln w="18415" cmpd="sng">
                            <a:solidFill>
                              <a:srgbClr val="FFFFFF"/>
                            </a:solidFill>
                            <a:prstDash val="solid"/>
                          </a:ln>
                          <a:solidFill>
                            <a:srgbClr val="FFFFFF"/>
                          </a:solidFill>
                          <a:effectLst>
                            <a:outerShdw blurRad="63500" dir="3600000" algn="tl" rotWithShape="0">
                              <a:srgbClr val="000000">
                                <a:alpha val="70000"/>
                              </a:srgbClr>
                            </a:outerShdw>
                          </a:effectLst>
                        </a:rPr>
                        <a:t>C</a:t>
                      </a:r>
                      <a:endParaRPr lang="ru-RU" sz="3200" b="0" i="1" cap="none" spc="0" dirty="0">
                        <a:ln w="18415" cmpd="sng">
                          <a:solidFill>
                            <a:srgbClr val="FFFFFF"/>
                          </a:solidFill>
                          <a:prstDash val="solid"/>
                        </a:ln>
                        <a:solidFill>
                          <a:srgbClr val="FFFFFF"/>
                        </a:solidFill>
                        <a:effectLst>
                          <a:outerShdw blurRad="63500" dir="3600000" algn="tl" rotWithShape="0">
                            <a:srgbClr val="000000">
                              <a:alpha val="70000"/>
                            </a:srgbClr>
                          </a:outerShdw>
                        </a:effectLst>
                      </a:endParaRPr>
                    </a:p>
                  </a:txBody>
                  <a:tcPr anchor="ctr">
                    <a:solidFill>
                      <a:srgbClr val="BD5D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0" i="1" cap="none" spc="0" dirty="0" smtClean="0">
                          <a:ln w="18415" cmpd="sng">
                            <a:solidFill>
                              <a:srgbClr val="FFFFFF"/>
                            </a:solidFill>
                            <a:prstDash val="solid"/>
                          </a:ln>
                          <a:solidFill>
                            <a:srgbClr val="FFFFFF"/>
                          </a:solidFill>
                          <a:effectLst>
                            <a:outerShdw blurRad="63500" dir="3600000" algn="tl" rotWithShape="0">
                              <a:srgbClr val="000000">
                                <a:alpha val="70000"/>
                              </a:srgbClr>
                            </a:outerShdw>
                          </a:effectLst>
                        </a:rPr>
                        <a:t>E</a:t>
                      </a:r>
                      <a:endParaRPr lang="ru-RU" sz="3200" b="0" i="1" cap="none" spc="0" dirty="0">
                        <a:ln w="18415" cmpd="sng">
                          <a:solidFill>
                            <a:srgbClr val="FFFFFF"/>
                          </a:solidFill>
                          <a:prstDash val="solid"/>
                        </a:ln>
                        <a:solidFill>
                          <a:srgbClr val="FFFFFF"/>
                        </a:solidFill>
                        <a:effectLst>
                          <a:outerShdw blurRad="63500" dir="3600000" algn="tl" rotWithShape="0">
                            <a:srgbClr val="000000">
                              <a:alpha val="70000"/>
                            </a:srgbClr>
                          </a:outerShdw>
                        </a:effectLst>
                      </a:endParaRPr>
                    </a:p>
                  </a:txBody>
                  <a:tcPr anchor="ctr">
                    <a:solidFill>
                      <a:srgbClr val="BD5D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0" i="1" cap="none" spc="0" dirty="0" smtClean="0">
                          <a:ln w="18415" cmpd="sng">
                            <a:solidFill>
                              <a:srgbClr val="FFFFFF"/>
                            </a:solidFill>
                            <a:prstDash val="solid"/>
                          </a:ln>
                          <a:solidFill>
                            <a:srgbClr val="FFFFFF"/>
                          </a:solidFill>
                          <a:effectLst>
                            <a:outerShdw blurRad="63500" dir="3600000" algn="tl" rotWithShape="0">
                              <a:srgbClr val="000000">
                                <a:alpha val="70000"/>
                              </a:srgbClr>
                            </a:outerShdw>
                          </a:effectLst>
                        </a:rPr>
                        <a:t>E</a:t>
                      </a:r>
                      <a:endParaRPr lang="ru-RU" sz="3200" b="0" i="1" cap="none" spc="0" dirty="0">
                        <a:ln w="18415" cmpd="sng">
                          <a:solidFill>
                            <a:srgbClr val="FFFFFF"/>
                          </a:solidFill>
                          <a:prstDash val="solid"/>
                        </a:ln>
                        <a:solidFill>
                          <a:srgbClr val="FFFFFF"/>
                        </a:solidFill>
                        <a:effectLst>
                          <a:outerShdw blurRad="63500" dir="3600000" algn="tl" rotWithShape="0">
                            <a:srgbClr val="000000">
                              <a:alpha val="70000"/>
                            </a:srgbClr>
                          </a:outerShdw>
                        </a:effectLst>
                      </a:endParaRPr>
                    </a:p>
                  </a:txBody>
                  <a:tcPr anchor="ctr">
                    <a:solidFill>
                      <a:srgbClr val="BD5DFF"/>
                    </a:solidFill>
                  </a:tcPr>
                </a:tc>
              </a:tr>
              <a:tr h="569035">
                <a:tc>
                  <a:txBody>
                    <a:bodyPr/>
                    <a:lstStyle/>
                    <a:p>
                      <a:pPr algn="ctr"/>
                      <a:r>
                        <a:rPr lang="en-US" sz="3200" b="0" i="1" cap="none" spc="0" dirty="0" smtClean="0">
                          <a:ln w="18415" cmpd="sng">
                            <a:solidFill>
                              <a:srgbClr val="FFFFFF"/>
                            </a:solidFill>
                            <a:prstDash val="solid"/>
                          </a:ln>
                          <a:solidFill>
                            <a:srgbClr val="FFFFFF"/>
                          </a:solidFill>
                          <a:effectLst>
                            <a:outerShdw blurRad="63500" dir="3600000" algn="tl" rotWithShape="0">
                              <a:srgbClr val="000000">
                                <a:alpha val="70000"/>
                              </a:srgbClr>
                            </a:outerShdw>
                          </a:effectLst>
                        </a:rPr>
                        <a:t>F</a:t>
                      </a:r>
                      <a:endParaRPr lang="ru-RU" sz="3200" b="0" i="1" cap="none" spc="0" dirty="0">
                        <a:ln w="18415" cmpd="sng">
                          <a:solidFill>
                            <a:srgbClr val="FFFFFF"/>
                          </a:solidFill>
                          <a:prstDash val="solid"/>
                        </a:ln>
                        <a:solidFill>
                          <a:srgbClr val="FFFFFF"/>
                        </a:solidFill>
                        <a:effectLst>
                          <a:outerShdw blurRad="63500" dir="3600000" algn="tl" rotWithShape="0">
                            <a:srgbClr val="000000">
                              <a:alpha val="70000"/>
                            </a:srgbClr>
                          </a:outerShdw>
                        </a:effectLst>
                      </a:endParaRPr>
                    </a:p>
                  </a:txBody>
                  <a:tcPr anchor="ctr">
                    <a:solidFill>
                      <a:srgbClr val="BD5D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0" i="1" cap="none" spc="0" dirty="0" smtClean="0">
                          <a:ln w="18415" cmpd="sng">
                            <a:solidFill>
                              <a:srgbClr val="FFFFFF"/>
                            </a:solidFill>
                            <a:prstDash val="solid"/>
                          </a:ln>
                          <a:solidFill>
                            <a:srgbClr val="FFFFFF"/>
                          </a:solidFill>
                          <a:effectLst>
                            <a:outerShdw blurRad="63500" dir="3600000" algn="tl" rotWithShape="0">
                              <a:srgbClr val="000000">
                                <a:alpha val="70000"/>
                              </a:srgbClr>
                            </a:outerShdw>
                          </a:effectLst>
                        </a:rPr>
                        <a:t>R</a:t>
                      </a:r>
                      <a:endParaRPr lang="ru-RU" sz="3200" b="0" i="1" cap="none" spc="0" dirty="0">
                        <a:ln w="18415" cmpd="sng">
                          <a:solidFill>
                            <a:srgbClr val="FFFFFF"/>
                          </a:solidFill>
                          <a:prstDash val="solid"/>
                        </a:ln>
                        <a:solidFill>
                          <a:srgbClr val="FFFFFF"/>
                        </a:solidFill>
                        <a:effectLst>
                          <a:outerShdw blurRad="63500" dir="3600000" algn="tl" rotWithShape="0">
                            <a:srgbClr val="000000">
                              <a:alpha val="70000"/>
                            </a:srgbClr>
                          </a:outerShdw>
                        </a:effectLst>
                      </a:endParaRPr>
                    </a:p>
                  </a:txBody>
                  <a:tcPr anchor="ctr">
                    <a:solidFill>
                      <a:srgbClr val="BD5D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0" i="1" cap="none" spc="0" dirty="0" smtClean="0">
                          <a:ln w="18415" cmpd="sng">
                            <a:solidFill>
                              <a:srgbClr val="FFFFFF"/>
                            </a:solidFill>
                            <a:prstDash val="solid"/>
                          </a:ln>
                          <a:solidFill>
                            <a:srgbClr val="FFFFFF"/>
                          </a:solidFill>
                          <a:effectLst>
                            <a:outerShdw blurRad="63500" dir="3600000" algn="tl" rotWithShape="0">
                              <a:srgbClr val="000000">
                                <a:alpha val="70000"/>
                              </a:srgbClr>
                            </a:outerShdw>
                          </a:effectLst>
                        </a:rPr>
                        <a:t>A</a:t>
                      </a:r>
                      <a:endParaRPr lang="ru-RU" sz="3200" b="0" i="1" cap="none" spc="0" dirty="0">
                        <a:ln w="18415" cmpd="sng">
                          <a:solidFill>
                            <a:srgbClr val="FFFFFF"/>
                          </a:solidFill>
                          <a:prstDash val="solid"/>
                        </a:ln>
                        <a:solidFill>
                          <a:srgbClr val="FFFFFF"/>
                        </a:solidFill>
                        <a:effectLst>
                          <a:outerShdw blurRad="63500" dir="3600000" algn="tl" rotWithShape="0">
                            <a:srgbClr val="000000">
                              <a:alpha val="70000"/>
                            </a:srgbClr>
                          </a:outerShdw>
                        </a:effectLst>
                      </a:endParaRPr>
                    </a:p>
                  </a:txBody>
                  <a:tcPr anchor="ctr">
                    <a:solidFill>
                      <a:srgbClr val="BD5D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0" i="1" cap="none" spc="0" dirty="0" smtClean="0">
                          <a:ln w="18415" cmpd="sng">
                            <a:solidFill>
                              <a:srgbClr val="FFFFFF"/>
                            </a:solidFill>
                            <a:prstDash val="solid"/>
                          </a:ln>
                          <a:solidFill>
                            <a:srgbClr val="FFFFFF"/>
                          </a:solidFill>
                          <a:effectLst>
                            <a:outerShdw blurRad="63500" dir="3600000" algn="tl" rotWithShape="0">
                              <a:srgbClr val="000000">
                                <a:alpha val="70000"/>
                              </a:srgbClr>
                            </a:outerShdw>
                          </a:effectLst>
                        </a:rPr>
                        <a:t>J</a:t>
                      </a:r>
                      <a:endParaRPr lang="ru-RU" sz="3200" b="0" i="1" cap="none" spc="0" dirty="0">
                        <a:ln w="18415" cmpd="sng">
                          <a:solidFill>
                            <a:srgbClr val="FFFFFF"/>
                          </a:solidFill>
                          <a:prstDash val="solid"/>
                        </a:ln>
                        <a:solidFill>
                          <a:srgbClr val="FFFFFF"/>
                        </a:solidFill>
                        <a:effectLst>
                          <a:outerShdw blurRad="63500" dir="3600000" algn="tl" rotWithShape="0">
                            <a:srgbClr val="000000">
                              <a:alpha val="70000"/>
                            </a:srgbClr>
                          </a:outerShdw>
                        </a:effectLst>
                      </a:endParaRPr>
                    </a:p>
                  </a:txBody>
                  <a:tcPr anchor="ctr">
                    <a:solidFill>
                      <a:srgbClr val="BD5D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0" i="1" cap="none" spc="0" dirty="0" smtClean="0">
                          <a:ln w="18415" cmpd="sng">
                            <a:solidFill>
                              <a:srgbClr val="FFFFFF"/>
                            </a:solidFill>
                            <a:prstDash val="solid"/>
                          </a:ln>
                          <a:solidFill>
                            <a:srgbClr val="FFFFFF"/>
                          </a:solidFill>
                          <a:effectLst>
                            <a:outerShdw blurRad="63500" dir="3600000" algn="tl" rotWithShape="0">
                              <a:srgbClr val="000000">
                                <a:alpha val="70000"/>
                              </a:srgbClr>
                            </a:outerShdw>
                          </a:effectLst>
                        </a:rPr>
                        <a:t>E</a:t>
                      </a:r>
                      <a:endParaRPr lang="ru-RU" sz="3200" b="0" i="1" cap="none" spc="0" dirty="0">
                        <a:ln w="18415" cmpd="sng">
                          <a:solidFill>
                            <a:srgbClr val="FFFFFF"/>
                          </a:solidFill>
                          <a:prstDash val="solid"/>
                        </a:ln>
                        <a:solidFill>
                          <a:srgbClr val="FFFFFF"/>
                        </a:solidFill>
                        <a:effectLst>
                          <a:outerShdw blurRad="63500" dir="3600000" algn="tl" rotWithShape="0">
                            <a:srgbClr val="000000">
                              <a:alpha val="70000"/>
                            </a:srgbClr>
                          </a:outerShdw>
                        </a:effectLst>
                      </a:endParaRPr>
                    </a:p>
                  </a:txBody>
                  <a:tcPr anchor="ctr">
                    <a:solidFill>
                      <a:srgbClr val="BD5D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0" i="1" cap="none" spc="0" dirty="0" smtClean="0">
                          <a:ln w="18415" cmpd="sng">
                            <a:solidFill>
                              <a:srgbClr val="FFFFFF"/>
                            </a:solidFill>
                            <a:prstDash val="solid"/>
                          </a:ln>
                          <a:solidFill>
                            <a:srgbClr val="FFFFFF"/>
                          </a:solidFill>
                          <a:effectLst>
                            <a:outerShdw blurRad="63500" dir="3600000" algn="tl" rotWithShape="0">
                              <a:srgbClr val="000000">
                                <a:alpha val="70000"/>
                              </a:srgbClr>
                            </a:outerShdw>
                          </a:effectLst>
                        </a:rPr>
                        <a:t>T</a:t>
                      </a:r>
                      <a:endParaRPr lang="ru-RU" sz="3200" b="0" i="1" cap="none" spc="0" dirty="0">
                        <a:ln w="18415" cmpd="sng">
                          <a:solidFill>
                            <a:srgbClr val="FFFFFF"/>
                          </a:solidFill>
                          <a:prstDash val="solid"/>
                        </a:ln>
                        <a:solidFill>
                          <a:srgbClr val="FFFFFF"/>
                        </a:solidFill>
                        <a:effectLst>
                          <a:outerShdw blurRad="63500" dir="3600000" algn="tl" rotWithShape="0">
                            <a:srgbClr val="000000">
                              <a:alpha val="70000"/>
                            </a:srgbClr>
                          </a:outerShdw>
                        </a:effectLst>
                      </a:endParaRPr>
                    </a:p>
                  </a:txBody>
                  <a:tcPr anchor="ctr">
                    <a:solidFill>
                      <a:srgbClr val="BD5D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0" i="1" cap="none" spc="0" dirty="0" smtClean="0">
                          <a:ln w="18415" cmpd="sng">
                            <a:solidFill>
                              <a:srgbClr val="FFFFFF"/>
                            </a:solidFill>
                            <a:prstDash val="solid"/>
                          </a:ln>
                          <a:solidFill>
                            <a:srgbClr val="FFFFFF"/>
                          </a:solidFill>
                          <a:effectLst>
                            <a:outerShdw blurRad="63500" dir="3600000" algn="tl" rotWithShape="0">
                              <a:srgbClr val="000000">
                                <a:alpha val="70000"/>
                              </a:srgbClr>
                            </a:outerShdw>
                          </a:effectLst>
                        </a:rPr>
                        <a:t>R</a:t>
                      </a:r>
                      <a:endParaRPr lang="ru-RU" sz="3200" b="0" i="1" cap="none" spc="0" dirty="0">
                        <a:ln w="18415" cmpd="sng">
                          <a:solidFill>
                            <a:srgbClr val="FFFFFF"/>
                          </a:solidFill>
                          <a:prstDash val="solid"/>
                        </a:ln>
                        <a:solidFill>
                          <a:srgbClr val="FFFFFF"/>
                        </a:solidFill>
                        <a:effectLst>
                          <a:outerShdw blurRad="63500" dir="3600000" algn="tl" rotWithShape="0">
                            <a:srgbClr val="000000">
                              <a:alpha val="70000"/>
                            </a:srgbClr>
                          </a:outerShdw>
                        </a:effectLst>
                      </a:endParaRPr>
                    </a:p>
                  </a:txBody>
                  <a:tcPr anchor="ctr">
                    <a:solidFill>
                      <a:srgbClr val="BD5D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0" i="1" cap="none" spc="0" dirty="0" smtClean="0">
                          <a:ln w="18415" cmpd="sng">
                            <a:solidFill>
                              <a:srgbClr val="FFFFFF"/>
                            </a:solidFill>
                            <a:prstDash val="solid"/>
                          </a:ln>
                          <a:solidFill>
                            <a:srgbClr val="FFFFFF"/>
                          </a:solidFill>
                          <a:effectLst>
                            <a:outerShdw blurRad="63500" dir="3600000" algn="tl" rotWithShape="0">
                              <a:srgbClr val="000000">
                                <a:alpha val="70000"/>
                              </a:srgbClr>
                            </a:outerShdw>
                          </a:effectLst>
                        </a:rPr>
                        <a:t>Y</a:t>
                      </a:r>
                      <a:endParaRPr lang="ru-RU" sz="3200" b="0" i="1" cap="none" spc="0" dirty="0">
                        <a:ln w="18415" cmpd="sng">
                          <a:solidFill>
                            <a:srgbClr val="FFFFFF"/>
                          </a:solidFill>
                          <a:prstDash val="solid"/>
                        </a:ln>
                        <a:solidFill>
                          <a:srgbClr val="FFFFFF"/>
                        </a:solidFill>
                        <a:effectLst>
                          <a:outerShdw blurRad="63500" dir="3600000" algn="tl" rotWithShape="0">
                            <a:srgbClr val="000000">
                              <a:alpha val="70000"/>
                            </a:srgbClr>
                          </a:outerShdw>
                        </a:effectLst>
                      </a:endParaRPr>
                    </a:p>
                  </a:txBody>
                  <a:tcPr anchor="ctr">
                    <a:solidFill>
                      <a:srgbClr val="BD5DFF"/>
                    </a:solidFill>
                  </a:tcPr>
                </a:tc>
              </a:tr>
              <a:tr h="569035">
                <a:tc>
                  <a:txBody>
                    <a:bodyPr/>
                    <a:lstStyle/>
                    <a:p>
                      <a:pPr algn="ctr"/>
                      <a:r>
                        <a:rPr lang="en-US" sz="3200" b="0" i="1" cap="none" spc="0" dirty="0" smtClean="0">
                          <a:ln w="18415" cmpd="sng">
                            <a:solidFill>
                              <a:srgbClr val="FFFFFF"/>
                            </a:solidFill>
                            <a:prstDash val="solid"/>
                          </a:ln>
                          <a:solidFill>
                            <a:srgbClr val="FFFFFF"/>
                          </a:solidFill>
                          <a:effectLst>
                            <a:outerShdw blurRad="63500" dir="3600000" algn="tl" rotWithShape="0">
                              <a:srgbClr val="000000">
                                <a:alpha val="70000"/>
                              </a:srgbClr>
                            </a:outerShdw>
                          </a:effectLst>
                        </a:rPr>
                        <a:t>A</a:t>
                      </a:r>
                      <a:endParaRPr lang="ru-RU" sz="3200" b="0" i="1" cap="none" spc="0" dirty="0">
                        <a:ln w="18415" cmpd="sng">
                          <a:solidFill>
                            <a:srgbClr val="FFFFFF"/>
                          </a:solidFill>
                          <a:prstDash val="solid"/>
                        </a:ln>
                        <a:solidFill>
                          <a:srgbClr val="FFFFFF"/>
                        </a:solidFill>
                        <a:effectLst>
                          <a:outerShdw blurRad="63500" dir="3600000" algn="tl" rotWithShape="0">
                            <a:srgbClr val="000000">
                              <a:alpha val="70000"/>
                            </a:srgbClr>
                          </a:outerShdw>
                        </a:effectLst>
                      </a:endParaRPr>
                    </a:p>
                  </a:txBody>
                  <a:tcPr anchor="ctr">
                    <a:solidFill>
                      <a:srgbClr val="BD5D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0" i="1" cap="none" spc="0" dirty="0" smtClean="0">
                          <a:ln w="18415" cmpd="sng">
                            <a:solidFill>
                              <a:srgbClr val="FFFFFF"/>
                            </a:solidFill>
                            <a:prstDash val="solid"/>
                          </a:ln>
                          <a:solidFill>
                            <a:srgbClr val="FFFFFF"/>
                          </a:solidFill>
                          <a:effectLst>
                            <a:outerShdw blurRad="63500" dir="3600000" algn="tl" rotWithShape="0">
                              <a:srgbClr val="000000">
                                <a:alpha val="70000"/>
                              </a:srgbClr>
                            </a:outerShdw>
                          </a:effectLst>
                        </a:rPr>
                        <a:t>P</a:t>
                      </a:r>
                      <a:endParaRPr lang="ru-RU" sz="3200" b="0" i="1" cap="none" spc="0" dirty="0">
                        <a:ln w="18415" cmpd="sng">
                          <a:solidFill>
                            <a:srgbClr val="FFFFFF"/>
                          </a:solidFill>
                          <a:prstDash val="solid"/>
                        </a:ln>
                        <a:solidFill>
                          <a:srgbClr val="FFFFFF"/>
                        </a:solidFill>
                        <a:effectLst>
                          <a:outerShdw blurRad="63500" dir="3600000" algn="tl" rotWithShape="0">
                            <a:srgbClr val="000000">
                              <a:alpha val="70000"/>
                            </a:srgbClr>
                          </a:outerShdw>
                        </a:effectLst>
                      </a:endParaRPr>
                    </a:p>
                  </a:txBody>
                  <a:tcPr anchor="ctr">
                    <a:solidFill>
                      <a:srgbClr val="BD5D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0" i="1" cap="none" spc="0" dirty="0" smtClean="0">
                          <a:ln w="18415" cmpd="sng">
                            <a:solidFill>
                              <a:srgbClr val="FFFFFF"/>
                            </a:solidFill>
                            <a:prstDash val="solid"/>
                          </a:ln>
                          <a:solidFill>
                            <a:srgbClr val="FFFFFF"/>
                          </a:solidFill>
                          <a:effectLst>
                            <a:outerShdw blurRad="63500" dir="3600000" algn="tl" rotWithShape="0">
                              <a:srgbClr val="000000">
                                <a:alpha val="70000"/>
                              </a:srgbClr>
                            </a:outerShdw>
                          </a:effectLst>
                        </a:rPr>
                        <a:t>P</a:t>
                      </a:r>
                      <a:endParaRPr lang="ru-RU" sz="3200" b="0" i="1" cap="none" spc="0" dirty="0">
                        <a:ln w="18415" cmpd="sng">
                          <a:solidFill>
                            <a:srgbClr val="FFFFFF"/>
                          </a:solidFill>
                          <a:prstDash val="solid"/>
                        </a:ln>
                        <a:solidFill>
                          <a:srgbClr val="FFFFFF"/>
                        </a:solidFill>
                        <a:effectLst>
                          <a:outerShdw blurRad="63500" dir="3600000" algn="tl" rotWithShape="0">
                            <a:srgbClr val="000000">
                              <a:alpha val="70000"/>
                            </a:srgbClr>
                          </a:outerShdw>
                        </a:effectLst>
                      </a:endParaRPr>
                    </a:p>
                  </a:txBody>
                  <a:tcPr anchor="ctr">
                    <a:solidFill>
                      <a:srgbClr val="BD5D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0" i="1" cap="none" spc="0" dirty="0" smtClean="0">
                          <a:ln w="18415" cmpd="sng">
                            <a:solidFill>
                              <a:srgbClr val="FFFFFF"/>
                            </a:solidFill>
                            <a:prstDash val="solid"/>
                          </a:ln>
                          <a:solidFill>
                            <a:srgbClr val="FFFFFF"/>
                          </a:solidFill>
                          <a:effectLst>
                            <a:outerShdw blurRad="63500" dir="3600000" algn="tl" rotWithShape="0">
                              <a:srgbClr val="000000">
                                <a:alpha val="70000"/>
                              </a:srgbClr>
                            </a:outerShdw>
                          </a:effectLst>
                        </a:rPr>
                        <a:t>L</a:t>
                      </a:r>
                      <a:endParaRPr lang="ru-RU" sz="3200" b="0" i="1" cap="none" spc="0" dirty="0">
                        <a:ln w="18415" cmpd="sng">
                          <a:solidFill>
                            <a:srgbClr val="FFFFFF"/>
                          </a:solidFill>
                          <a:prstDash val="solid"/>
                        </a:ln>
                        <a:solidFill>
                          <a:srgbClr val="FFFFFF"/>
                        </a:solidFill>
                        <a:effectLst>
                          <a:outerShdw blurRad="63500" dir="3600000" algn="tl" rotWithShape="0">
                            <a:srgbClr val="000000">
                              <a:alpha val="70000"/>
                            </a:srgbClr>
                          </a:outerShdw>
                        </a:effectLst>
                      </a:endParaRPr>
                    </a:p>
                  </a:txBody>
                  <a:tcPr anchor="ctr">
                    <a:solidFill>
                      <a:srgbClr val="BD5D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0" i="1" cap="none" spc="0" dirty="0" smtClean="0">
                          <a:ln w="18415" cmpd="sng">
                            <a:solidFill>
                              <a:srgbClr val="FFFFFF"/>
                            </a:solidFill>
                            <a:prstDash val="solid"/>
                          </a:ln>
                          <a:solidFill>
                            <a:srgbClr val="FFFFFF"/>
                          </a:solidFill>
                          <a:effectLst>
                            <a:outerShdw blurRad="63500" dir="3600000" algn="tl" rotWithShape="0">
                              <a:srgbClr val="000000">
                                <a:alpha val="70000"/>
                              </a:srgbClr>
                            </a:outerShdw>
                          </a:effectLst>
                        </a:rPr>
                        <a:t>E</a:t>
                      </a:r>
                      <a:endParaRPr lang="ru-RU" sz="3200" b="0" i="1" cap="none" spc="0" dirty="0">
                        <a:ln w="18415" cmpd="sng">
                          <a:solidFill>
                            <a:srgbClr val="FFFFFF"/>
                          </a:solidFill>
                          <a:prstDash val="solid"/>
                        </a:ln>
                        <a:solidFill>
                          <a:srgbClr val="FFFFFF"/>
                        </a:solidFill>
                        <a:effectLst>
                          <a:outerShdw blurRad="63500" dir="3600000" algn="tl" rotWithShape="0">
                            <a:srgbClr val="000000">
                              <a:alpha val="70000"/>
                            </a:srgbClr>
                          </a:outerShdw>
                        </a:effectLst>
                      </a:endParaRPr>
                    </a:p>
                  </a:txBody>
                  <a:tcPr anchor="ctr">
                    <a:solidFill>
                      <a:srgbClr val="BD5D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0" i="1" cap="none" spc="0" dirty="0" smtClean="0">
                          <a:ln w="18415" cmpd="sng">
                            <a:solidFill>
                              <a:srgbClr val="FFFFFF"/>
                            </a:solidFill>
                            <a:prstDash val="solid"/>
                          </a:ln>
                          <a:solidFill>
                            <a:srgbClr val="FFFFFF"/>
                          </a:solidFill>
                          <a:effectLst>
                            <a:outerShdw blurRad="63500" dir="3600000" algn="tl" rotWithShape="0">
                              <a:srgbClr val="000000">
                                <a:alpha val="70000"/>
                              </a:srgbClr>
                            </a:outerShdw>
                          </a:effectLst>
                        </a:rPr>
                        <a:t>R</a:t>
                      </a:r>
                      <a:endParaRPr lang="ru-RU" sz="3200" b="0" i="1" cap="none" spc="0" dirty="0">
                        <a:ln w="18415" cmpd="sng">
                          <a:solidFill>
                            <a:srgbClr val="FFFFFF"/>
                          </a:solidFill>
                          <a:prstDash val="solid"/>
                        </a:ln>
                        <a:solidFill>
                          <a:srgbClr val="FFFFFF"/>
                        </a:solidFill>
                        <a:effectLst>
                          <a:outerShdw blurRad="63500" dir="3600000" algn="tl" rotWithShape="0">
                            <a:srgbClr val="000000">
                              <a:alpha val="70000"/>
                            </a:srgbClr>
                          </a:outerShdw>
                        </a:effectLst>
                      </a:endParaRPr>
                    </a:p>
                  </a:txBody>
                  <a:tcPr anchor="ctr">
                    <a:solidFill>
                      <a:srgbClr val="BD5D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0" i="1" cap="none" spc="0" dirty="0" smtClean="0">
                          <a:ln w="18415" cmpd="sng">
                            <a:solidFill>
                              <a:srgbClr val="FFFFFF"/>
                            </a:solidFill>
                            <a:prstDash val="solid"/>
                          </a:ln>
                          <a:solidFill>
                            <a:srgbClr val="FFFFFF"/>
                          </a:solidFill>
                          <a:effectLst>
                            <a:outerShdw blurRad="63500" dir="3600000" algn="tl" rotWithShape="0">
                              <a:srgbClr val="000000">
                                <a:alpha val="70000"/>
                              </a:srgbClr>
                            </a:outerShdw>
                          </a:effectLst>
                        </a:rPr>
                        <a:t>B</a:t>
                      </a:r>
                      <a:endParaRPr lang="ru-RU" sz="3200" b="0" i="1" cap="none" spc="0" dirty="0">
                        <a:ln w="18415" cmpd="sng">
                          <a:solidFill>
                            <a:srgbClr val="FFFFFF"/>
                          </a:solidFill>
                          <a:prstDash val="solid"/>
                        </a:ln>
                        <a:solidFill>
                          <a:srgbClr val="FFFFFF"/>
                        </a:solidFill>
                        <a:effectLst>
                          <a:outerShdw blurRad="63500" dir="3600000" algn="tl" rotWithShape="0">
                            <a:srgbClr val="000000">
                              <a:alpha val="70000"/>
                            </a:srgbClr>
                          </a:outerShdw>
                        </a:effectLst>
                      </a:endParaRPr>
                    </a:p>
                  </a:txBody>
                  <a:tcPr anchor="ctr">
                    <a:solidFill>
                      <a:srgbClr val="BD5D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0" i="1" cap="none" spc="0" dirty="0" smtClean="0">
                          <a:ln w="18415" cmpd="sng">
                            <a:solidFill>
                              <a:srgbClr val="FFFFFF"/>
                            </a:solidFill>
                            <a:prstDash val="solid"/>
                          </a:ln>
                          <a:solidFill>
                            <a:srgbClr val="FFFFFF"/>
                          </a:solidFill>
                          <a:effectLst>
                            <a:outerShdw blurRad="63500" dir="3600000" algn="tl" rotWithShape="0">
                              <a:srgbClr val="000000">
                                <a:alpha val="70000"/>
                              </a:srgbClr>
                            </a:outerShdw>
                          </a:effectLst>
                        </a:rPr>
                        <a:t>T</a:t>
                      </a:r>
                      <a:endParaRPr lang="ru-RU" sz="3200" b="0" i="1" cap="none" spc="0" dirty="0">
                        <a:ln w="18415" cmpd="sng">
                          <a:solidFill>
                            <a:srgbClr val="FFFFFF"/>
                          </a:solidFill>
                          <a:prstDash val="solid"/>
                        </a:ln>
                        <a:solidFill>
                          <a:srgbClr val="FFFFFF"/>
                        </a:solidFill>
                        <a:effectLst>
                          <a:outerShdw blurRad="63500" dir="3600000" algn="tl" rotWithShape="0">
                            <a:srgbClr val="000000">
                              <a:alpha val="70000"/>
                            </a:srgbClr>
                          </a:outerShdw>
                        </a:effectLst>
                      </a:endParaRPr>
                    </a:p>
                  </a:txBody>
                  <a:tcPr anchor="ctr">
                    <a:solidFill>
                      <a:srgbClr val="BD5DFF"/>
                    </a:solidFill>
                  </a:tcPr>
                </a:tc>
              </a:tr>
              <a:tr h="569035">
                <a:tc>
                  <a:txBody>
                    <a:bodyPr/>
                    <a:lstStyle/>
                    <a:p>
                      <a:pPr algn="ctr"/>
                      <a:r>
                        <a:rPr lang="en-US" sz="3200" b="0" i="1" cap="none" spc="0" dirty="0" smtClean="0">
                          <a:ln w="18415" cmpd="sng">
                            <a:solidFill>
                              <a:srgbClr val="FFFFFF"/>
                            </a:solidFill>
                            <a:prstDash val="solid"/>
                          </a:ln>
                          <a:solidFill>
                            <a:srgbClr val="FFFFFF"/>
                          </a:solidFill>
                          <a:effectLst>
                            <a:outerShdw blurRad="63500" dir="3600000" algn="tl" rotWithShape="0">
                              <a:srgbClr val="000000">
                                <a:alpha val="70000"/>
                              </a:srgbClr>
                            </a:outerShdw>
                          </a:effectLst>
                        </a:rPr>
                        <a:t>B</a:t>
                      </a:r>
                      <a:endParaRPr lang="ru-RU" sz="3200" b="0" i="1" cap="none" spc="0" dirty="0">
                        <a:ln w="18415" cmpd="sng">
                          <a:solidFill>
                            <a:srgbClr val="FFFFFF"/>
                          </a:solidFill>
                          <a:prstDash val="solid"/>
                        </a:ln>
                        <a:solidFill>
                          <a:srgbClr val="FFFFFF"/>
                        </a:solidFill>
                        <a:effectLst>
                          <a:outerShdw blurRad="63500" dir="3600000" algn="tl" rotWithShape="0">
                            <a:srgbClr val="000000">
                              <a:alpha val="70000"/>
                            </a:srgbClr>
                          </a:outerShdw>
                        </a:effectLst>
                      </a:endParaRPr>
                    </a:p>
                  </a:txBody>
                  <a:tcPr anchor="ctr">
                    <a:solidFill>
                      <a:srgbClr val="BD5D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0" i="1" cap="none" spc="0" dirty="0" smtClean="0">
                          <a:ln w="18415" cmpd="sng">
                            <a:solidFill>
                              <a:srgbClr val="FFFFFF"/>
                            </a:solidFill>
                            <a:prstDash val="solid"/>
                          </a:ln>
                          <a:solidFill>
                            <a:srgbClr val="FFFFFF"/>
                          </a:solidFill>
                          <a:effectLst>
                            <a:outerShdw blurRad="63500" dir="3600000" algn="tl" rotWithShape="0">
                              <a:srgbClr val="000000">
                                <a:alpha val="70000"/>
                              </a:srgbClr>
                            </a:outerShdw>
                          </a:effectLst>
                        </a:rPr>
                        <a:t>O</a:t>
                      </a:r>
                      <a:endParaRPr lang="ru-RU" sz="3200" b="0" i="1" cap="none" spc="0" dirty="0">
                        <a:ln w="18415" cmpd="sng">
                          <a:solidFill>
                            <a:srgbClr val="FFFFFF"/>
                          </a:solidFill>
                          <a:prstDash val="solid"/>
                        </a:ln>
                        <a:solidFill>
                          <a:srgbClr val="FFFFFF"/>
                        </a:solidFill>
                        <a:effectLst>
                          <a:outerShdw blurRad="63500" dir="3600000" algn="tl" rotWithShape="0">
                            <a:srgbClr val="000000">
                              <a:alpha val="70000"/>
                            </a:srgbClr>
                          </a:outerShdw>
                        </a:effectLst>
                      </a:endParaRPr>
                    </a:p>
                  </a:txBody>
                  <a:tcPr anchor="ctr">
                    <a:solidFill>
                      <a:srgbClr val="BD5D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0" i="1" cap="none" spc="0" dirty="0" smtClean="0">
                          <a:ln w="18415" cmpd="sng">
                            <a:solidFill>
                              <a:srgbClr val="FFFFFF"/>
                            </a:solidFill>
                            <a:prstDash val="solid"/>
                          </a:ln>
                          <a:solidFill>
                            <a:srgbClr val="FFFFFF"/>
                          </a:solidFill>
                          <a:effectLst>
                            <a:outerShdw blurRad="63500" dir="3600000" algn="tl" rotWithShape="0">
                              <a:srgbClr val="000000">
                                <a:alpha val="70000"/>
                              </a:srgbClr>
                            </a:outerShdw>
                          </a:effectLst>
                        </a:rPr>
                        <a:t>W</a:t>
                      </a:r>
                      <a:endParaRPr lang="ru-RU" sz="3200" b="0" i="1" cap="none" spc="0" dirty="0">
                        <a:ln w="18415" cmpd="sng">
                          <a:solidFill>
                            <a:srgbClr val="FFFFFF"/>
                          </a:solidFill>
                          <a:prstDash val="solid"/>
                        </a:ln>
                        <a:solidFill>
                          <a:srgbClr val="FFFFFF"/>
                        </a:solidFill>
                        <a:effectLst>
                          <a:outerShdw blurRad="63500" dir="3600000" algn="tl" rotWithShape="0">
                            <a:srgbClr val="000000">
                              <a:alpha val="70000"/>
                            </a:srgbClr>
                          </a:outerShdw>
                        </a:effectLst>
                      </a:endParaRPr>
                    </a:p>
                  </a:txBody>
                  <a:tcPr anchor="ctr">
                    <a:solidFill>
                      <a:srgbClr val="BD5D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0" i="1" cap="none" spc="0" dirty="0" smtClean="0">
                          <a:ln w="18415" cmpd="sng">
                            <a:solidFill>
                              <a:srgbClr val="FFFFFF"/>
                            </a:solidFill>
                            <a:prstDash val="solid"/>
                          </a:ln>
                          <a:solidFill>
                            <a:srgbClr val="FFFFFF"/>
                          </a:solidFill>
                          <a:effectLst>
                            <a:outerShdw blurRad="63500" dir="3600000" algn="tl" rotWithShape="0">
                              <a:srgbClr val="000000">
                                <a:alpha val="70000"/>
                              </a:srgbClr>
                            </a:outerShdw>
                          </a:effectLst>
                        </a:rPr>
                        <a:t>E</a:t>
                      </a:r>
                      <a:endParaRPr lang="ru-RU" sz="3200" b="0" i="1" cap="none" spc="0" dirty="0">
                        <a:ln w="18415" cmpd="sng">
                          <a:solidFill>
                            <a:srgbClr val="FFFFFF"/>
                          </a:solidFill>
                          <a:prstDash val="solid"/>
                        </a:ln>
                        <a:solidFill>
                          <a:srgbClr val="FFFFFF"/>
                        </a:solidFill>
                        <a:effectLst>
                          <a:outerShdw blurRad="63500" dir="3600000" algn="tl" rotWithShape="0">
                            <a:srgbClr val="000000">
                              <a:alpha val="70000"/>
                            </a:srgbClr>
                          </a:outerShdw>
                        </a:effectLst>
                      </a:endParaRPr>
                    </a:p>
                  </a:txBody>
                  <a:tcPr anchor="ctr">
                    <a:solidFill>
                      <a:srgbClr val="BD5D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0" i="1" cap="none" spc="0" dirty="0" smtClean="0">
                          <a:ln w="18415" cmpd="sng">
                            <a:solidFill>
                              <a:srgbClr val="FFFFFF"/>
                            </a:solidFill>
                            <a:prstDash val="solid"/>
                          </a:ln>
                          <a:solidFill>
                            <a:srgbClr val="FFFFFF"/>
                          </a:solidFill>
                          <a:effectLst>
                            <a:outerShdw blurRad="63500" dir="3600000" algn="tl" rotWithShape="0">
                              <a:srgbClr val="000000">
                                <a:alpha val="70000"/>
                              </a:srgbClr>
                            </a:outerShdw>
                          </a:effectLst>
                        </a:rPr>
                        <a:t>Y</a:t>
                      </a:r>
                      <a:endParaRPr lang="ru-RU" sz="3200" b="0" i="1" cap="none" spc="0" dirty="0">
                        <a:ln w="18415" cmpd="sng">
                          <a:solidFill>
                            <a:srgbClr val="FFFFFF"/>
                          </a:solidFill>
                          <a:prstDash val="solid"/>
                        </a:ln>
                        <a:solidFill>
                          <a:srgbClr val="FFFFFF"/>
                        </a:solidFill>
                        <a:effectLst>
                          <a:outerShdw blurRad="63500" dir="3600000" algn="tl" rotWithShape="0">
                            <a:srgbClr val="000000">
                              <a:alpha val="70000"/>
                            </a:srgbClr>
                          </a:outerShdw>
                        </a:effectLst>
                      </a:endParaRPr>
                    </a:p>
                  </a:txBody>
                  <a:tcPr anchor="ctr">
                    <a:solidFill>
                      <a:srgbClr val="BD5D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0" i="1" cap="none" spc="0" dirty="0" smtClean="0">
                          <a:ln w="18415" cmpd="sng">
                            <a:solidFill>
                              <a:srgbClr val="FFFFFF"/>
                            </a:solidFill>
                            <a:prstDash val="solid"/>
                          </a:ln>
                          <a:solidFill>
                            <a:srgbClr val="FFFFFF"/>
                          </a:solidFill>
                          <a:effectLst>
                            <a:outerShdw blurRad="63500" dir="3600000" algn="tl" rotWithShape="0">
                              <a:srgbClr val="000000">
                                <a:alpha val="70000"/>
                              </a:srgbClr>
                            </a:outerShdw>
                          </a:effectLst>
                        </a:rPr>
                        <a:t>K</a:t>
                      </a:r>
                      <a:endParaRPr lang="ru-RU" sz="3200" b="0" i="1" cap="none" spc="0" dirty="0">
                        <a:ln w="18415" cmpd="sng">
                          <a:solidFill>
                            <a:srgbClr val="FFFFFF"/>
                          </a:solidFill>
                          <a:prstDash val="solid"/>
                        </a:ln>
                        <a:solidFill>
                          <a:srgbClr val="FFFFFF"/>
                        </a:solidFill>
                        <a:effectLst>
                          <a:outerShdw blurRad="63500" dir="3600000" algn="tl" rotWithShape="0">
                            <a:srgbClr val="000000">
                              <a:alpha val="70000"/>
                            </a:srgbClr>
                          </a:outerShdw>
                        </a:effectLst>
                      </a:endParaRPr>
                    </a:p>
                  </a:txBody>
                  <a:tcPr anchor="ctr">
                    <a:solidFill>
                      <a:srgbClr val="BD5D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0" i="1" cap="none" spc="0" dirty="0" smtClean="0">
                          <a:ln w="18415" cmpd="sng">
                            <a:solidFill>
                              <a:srgbClr val="FFFFFF"/>
                            </a:solidFill>
                            <a:prstDash val="solid"/>
                          </a:ln>
                          <a:solidFill>
                            <a:srgbClr val="FFFFFF"/>
                          </a:solidFill>
                          <a:effectLst>
                            <a:outerShdw blurRad="63500" dir="3600000" algn="tl" rotWithShape="0">
                              <a:srgbClr val="000000">
                                <a:alpha val="70000"/>
                              </a:srgbClr>
                            </a:outerShdw>
                          </a:effectLst>
                        </a:rPr>
                        <a:t>R</a:t>
                      </a:r>
                      <a:endParaRPr lang="ru-RU" sz="3200" b="0" i="1" cap="none" spc="0" dirty="0">
                        <a:ln w="18415" cmpd="sng">
                          <a:solidFill>
                            <a:srgbClr val="FFFFFF"/>
                          </a:solidFill>
                          <a:prstDash val="solid"/>
                        </a:ln>
                        <a:solidFill>
                          <a:srgbClr val="FFFFFF"/>
                        </a:solidFill>
                        <a:effectLst>
                          <a:outerShdw blurRad="63500" dir="3600000" algn="tl" rotWithShape="0">
                            <a:srgbClr val="000000">
                              <a:alpha val="70000"/>
                            </a:srgbClr>
                          </a:outerShdw>
                        </a:effectLst>
                      </a:endParaRPr>
                    </a:p>
                  </a:txBody>
                  <a:tcPr anchor="ctr">
                    <a:solidFill>
                      <a:srgbClr val="BD5D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0" i="1" cap="none" spc="0" dirty="0" smtClean="0">
                          <a:ln w="18415" cmpd="sng">
                            <a:solidFill>
                              <a:srgbClr val="FFFFFF"/>
                            </a:solidFill>
                            <a:prstDash val="solid"/>
                          </a:ln>
                          <a:solidFill>
                            <a:srgbClr val="FFFFFF"/>
                          </a:solidFill>
                          <a:effectLst>
                            <a:outerShdw blurRad="63500" dir="3600000" algn="tl" rotWithShape="0">
                              <a:srgbClr val="000000">
                                <a:alpha val="70000"/>
                              </a:srgbClr>
                            </a:outerShdw>
                          </a:effectLst>
                        </a:rPr>
                        <a:t>P</a:t>
                      </a:r>
                      <a:endParaRPr lang="ru-RU" sz="3200" b="0" i="1" cap="none" spc="0" dirty="0">
                        <a:ln w="18415" cmpd="sng">
                          <a:solidFill>
                            <a:srgbClr val="FFFFFF"/>
                          </a:solidFill>
                          <a:prstDash val="solid"/>
                        </a:ln>
                        <a:solidFill>
                          <a:srgbClr val="FFFFFF"/>
                        </a:solidFill>
                        <a:effectLst>
                          <a:outerShdw blurRad="63500" dir="3600000" algn="tl" rotWithShape="0">
                            <a:srgbClr val="000000">
                              <a:alpha val="70000"/>
                            </a:srgbClr>
                          </a:outerShdw>
                        </a:effectLst>
                      </a:endParaRPr>
                    </a:p>
                  </a:txBody>
                  <a:tcPr anchor="ctr">
                    <a:solidFill>
                      <a:srgbClr val="BD5DFF"/>
                    </a:solidFill>
                  </a:tcPr>
                </a:tc>
              </a:tr>
              <a:tr h="569035">
                <a:tc>
                  <a:txBody>
                    <a:bodyPr/>
                    <a:lstStyle/>
                    <a:p>
                      <a:pPr algn="ctr"/>
                      <a:r>
                        <a:rPr lang="en-US" sz="3200" b="0" i="1" cap="none" spc="0" dirty="0" smtClean="0">
                          <a:ln w="18415" cmpd="sng">
                            <a:solidFill>
                              <a:srgbClr val="FFFFFF"/>
                            </a:solidFill>
                            <a:prstDash val="solid"/>
                          </a:ln>
                          <a:solidFill>
                            <a:srgbClr val="FFFFFF"/>
                          </a:solidFill>
                          <a:effectLst>
                            <a:outerShdw blurRad="63500" dir="3600000" algn="tl" rotWithShape="0">
                              <a:srgbClr val="000000">
                                <a:alpha val="70000"/>
                              </a:srgbClr>
                            </a:outerShdw>
                          </a:effectLst>
                        </a:rPr>
                        <a:t>A</a:t>
                      </a:r>
                      <a:endParaRPr lang="ru-RU" sz="3200" b="0" i="1" cap="none" spc="0" dirty="0">
                        <a:ln w="18415" cmpd="sng">
                          <a:solidFill>
                            <a:srgbClr val="FFFFFF"/>
                          </a:solidFill>
                          <a:prstDash val="solid"/>
                        </a:ln>
                        <a:solidFill>
                          <a:srgbClr val="FFFFFF"/>
                        </a:solidFill>
                        <a:effectLst>
                          <a:outerShdw blurRad="63500" dir="3600000" algn="tl" rotWithShape="0">
                            <a:srgbClr val="000000">
                              <a:alpha val="70000"/>
                            </a:srgbClr>
                          </a:outerShdw>
                        </a:effectLst>
                      </a:endParaRPr>
                    </a:p>
                  </a:txBody>
                  <a:tcPr anchor="ctr">
                    <a:solidFill>
                      <a:srgbClr val="BD5D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0" i="1" cap="none" spc="0" dirty="0" smtClean="0">
                          <a:ln w="18415" cmpd="sng">
                            <a:solidFill>
                              <a:srgbClr val="FFFFFF"/>
                            </a:solidFill>
                            <a:prstDash val="solid"/>
                          </a:ln>
                          <a:solidFill>
                            <a:srgbClr val="FFFFFF"/>
                          </a:solidFill>
                          <a:effectLst>
                            <a:outerShdw blurRad="63500" dir="3600000" algn="tl" rotWithShape="0">
                              <a:srgbClr val="000000">
                                <a:alpha val="70000"/>
                              </a:srgbClr>
                            </a:outerShdw>
                          </a:effectLst>
                        </a:rPr>
                        <a:t>O</a:t>
                      </a:r>
                      <a:endParaRPr lang="ru-RU" sz="3200" b="0" i="1" cap="none" spc="0" dirty="0">
                        <a:ln w="18415" cmpd="sng">
                          <a:solidFill>
                            <a:srgbClr val="FFFFFF"/>
                          </a:solidFill>
                          <a:prstDash val="solid"/>
                        </a:ln>
                        <a:solidFill>
                          <a:srgbClr val="FFFFFF"/>
                        </a:solidFill>
                        <a:effectLst>
                          <a:outerShdw blurRad="63500" dir="3600000" algn="tl" rotWithShape="0">
                            <a:srgbClr val="000000">
                              <a:alpha val="70000"/>
                            </a:srgbClr>
                          </a:outerShdw>
                        </a:effectLst>
                      </a:endParaRPr>
                    </a:p>
                  </a:txBody>
                  <a:tcPr anchor="ctr">
                    <a:solidFill>
                      <a:srgbClr val="BD5D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0" i="1" cap="none" spc="0" dirty="0" smtClean="0">
                          <a:ln w="18415" cmpd="sng">
                            <a:solidFill>
                              <a:srgbClr val="FFFFFF"/>
                            </a:solidFill>
                            <a:prstDash val="solid"/>
                          </a:ln>
                          <a:solidFill>
                            <a:srgbClr val="FFFFFF"/>
                          </a:solidFill>
                          <a:effectLst>
                            <a:outerShdw blurRad="63500" dir="3600000" algn="tl" rotWithShape="0">
                              <a:srgbClr val="000000">
                                <a:alpha val="70000"/>
                              </a:srgbClr>
                            </a:outerShdw>
                          </a:effectLst>
                        </a:rPr>
                        <a:t>K</a:t>
                      </a:r>
                      <a:endParaRPr lang="ru-RU" sz="3200" b="0" i="1" cap="none" spc="0" dirty="0">
                        <a:ln w="18415" cmpd="sng">
                          <a:solidFill>
                            <a:srgbClr val="FFFFFF"/>
                          </a:solidFill>
                          <a:prstDash val="solid"/>
                        </a:ln>
                        <a:solidFill>
                          <a:srgbClr val="FFFFFF"/>
                        </a:solidFill>
                        <a:effectLst>
                          <a:outerShdw blurRad="63500" dir="3600000" algn="tl" rotWithShape="0">
                            <a:srgbClr val="000000">
                              <a:alpha val="70000"/>
                            </a:srgbClr>
                          </a:outerShdw>
                        </a:effectLst>
                      </a:endParaRPr>
                    </a:p>
                  </a:txBody>
                  <a:tcPr anchor="ctr">
                    <a:solidFill>
                      <a:srgbClr val="BD5D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0" i="1" cap="none" spc="0" dirty="0" smtClean="0">
                          <a:ln w="18415" cmpd="sng">
                            <a:solidFill>
                              <a:srgbClr val="FFFFFF"/>
                            </a:solidFill>
                            <a:prstDash val="solid"/>
                          </a:ln>
                          <a:solidFill>
                            <a:srgbClr val="FFFFFF"/>
                          </a:solidFill>
                          <a:effectLst>
                            <a:outerShdw blurRad="63500" dir="3600000" algn="tl" rotWithShape="0">
                              <a:srgbClr val="000000">
                                <a:alpha val="70000"/>
                              </a:srgbClr>
                            </a:outerShdw>
                          </a:effectLst>
                        </a:rPr>
                        <a:t>U</a:t>
                      </a:r>
                      <a:endParaRPr lang="ru-RU" sz="3200" b="0" i="1" cap="none" spc="0" dirty="0">
                        <a:ln w="18415" cmpd="sng">
                          <a:solidFill>
                            <a:srgbClr val="FFFFFF"/>
                          </a:solidFill>
                          <a:prstDash val="solid"/>
                        </a:ln>
                        <a:solidFill>
                          <a:srgbClr val="FFFFFF"/>
                        </a:solidFill>
                        <a:effectLst>
                          <a:outerShdw blurRad="63500" dir="3600000" algn="tl" rotWithShape="0">
                            <a:srgbClr val="000000">
                              <a:alpha val="70000"/>
                            </a:srgbClr>
                          </a:outerShdw>
                        </a:effectLst>
                      </a:endParaRPr>
                    </a:p>
                  </a:txBody>
                  <a:tcPr anchor="ctr">
                    <a:solidFill>
                      <a:srgbClr val="BD5D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0" i="1" cap="none" spc="0" dirty="0" smtClean="0">
                          <a:ln w="18415" cmpd="sng">
                            <a:solidFill>
                              <a:srgbClr val="FFFFFF"/>
                            </a:solidFill>
                            <a:prstDash val="solid"/>
                          </a:ln>
                          <a:solidFill>
                            <a:srgbClr val="FFFFFF"/>
                          </a:solidFill>
                          <a:effectLst>
                            <a:outerShdw blurRad="63500" dir="3600000" algn="tl" rotWithShape="0">
                              <a:srgbClr val="000000">
                                <a:alpha val="70000"/>
                              </a:srgbClr>
                            </a:outerShdw>
                          </a:effectLst>
                        </a:rPr>
                        <a:t>K</a:t>
                      </a:r>
                      <a:endParaRPr lang="ru-RU" sz="3200" b="0" i="1" cap="none" spc="0" dirty="0">
                        <a:ln w="18415" cmpd="sng">
                          <a:solidFill>
                            <a:srgbClr val="FFFFFF"/>
                          </a:solidFill>
                          <a:prstDash val="solid"/>
                        </a:ln>
                        <a:solidFill>
                          <a:srgbClr val="FFFFFF"/>
                        </a:solidFill>
                        <a:effectLst>
                          <a:outerShdw blurRad="63500" dir="3600000" algn="tl" rotWithShape="0">
                            <a:srgbClr val="000000">
                              <a:alpha val="70000"/>
                            </a:srgbClr>
                          </a:outerShdw>
                        </a:effectLst>
                      </a:endParaRPr>
                    </a:p>
                  </a:txBody>
                  <a:tcPr anchor="ctr">
                    <a:solidFill>
                      <a:srgbClr val="BD5D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0" i="1" cap="none" spc="0" dirty="0" smtClean="0">
                          <a:ln w="18415" cmpd="sng">
                            <a:solidFill>
                              <a:srgbClr val="FFFFFF"/>
                            </a:solidFill>
                            <a:prstDash val="solid"/>
                          </a:ln>
                          <a:solidFill>
                            <a:srgbClr val="FFFFFF"/>
                          </a:solidFill>
                          <a:effectLst>
                            <a:outerShdw blurRad="63500" dir="3600000" algn="tl" rotWithShape="0">
                              <a:srgbClr val="000000">
                                <a:alpha val="70000"/>
                              </a:srgbClr>
                            </a:outerShdw>
                          </a:effectLst>
                        </a:rPr>
                        <a:t>U</a:t>
                      </a:r>
                      <a:endParaRPr lang="ru-RU" sz="3200" b="0" i="1" cap="none" spc="0" dirty="0">
                        <a:ln w="18415" cmpd="sng">
                          <a:solidFill>
                            <a:srgbClr val="FFFFFF"/>
                          </a:solidFill>
                          <a:prstDash val="solid"/>
                        </a:ln>
                        <a:solidFill>
                          <a:srgbClr val="FFFFFF"/>
                        </a:solidFill>
                        <a:effectLst>
                          <a:outerShdw blurRad="63500" dir="3600000" algn="tl" rotWithShape="0">
                            <a:srgbClr val="000000">
                              <a:alpha val="70000"/>
                            </a:srgbClr>
                          </a:outerShdw>
                        </a:effectLst>
                      </a:endParaRPr>
                    </a:p>
                  </a:txBody>
                  <a:tcPr anchor="ctr">
                    <a:solidFill>
                      <a:srgbClr val="BD5D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0" i="1" cap="none" spc="0" dirty="0" smtClean="0">
                          <a:ln w="18415" cmpd="sng">
                            <a:solidFill>
                              <a:srgbClr val="FFFFFF"/>
                            </a:solidFill>
                            <a:prstDash val="solid"/>
                          </a:ln>
                          <a:solidFill>
                            <a:srgbClr val="FFFFFF"/>
                          </a:solidFill>
                          <a:effectLst>
                            <a:outerShdw blurRad="63500" dir="3600000" algn="tl" rotWithShape="0">
                              <a:srgbClr val="000000">
                                <a:alpha val="70000"/>
                              </a:srgbClr>
                            </a:outerShdw>
                          </a:effectLst>
                        </a:rPr>
                        <a:t>E</a:t>
                      </a:r>
                      <a:endParaRPr lang="ru-RU" sz="3200" b="0" i="1" cap="none" spc="0" dirty="0">
                        <a:ln w="18415" cmpd="sng">
                          <a:solidFill>
                            <a:srgbClr val="FFFFFF"/>
                          </a:solidFill>
                          <a:prstDash val="solid"/>
                        </a:ln>
                        <a:solidFill>
                          <a:srgbClr val="FFFFFF"/>
                        </a:solidFill>
                        <a:effectLst>
                          <a:outerShdw blurRad="63500" dir="3600000" algn="tl" rotWithShape="0">
                            <a:srgbClr val="000000">
                              <a:alpha val="70000"/>
                            </a:srgbClr>
                          </a:outerShdw>
                        </a:effectLst>
                      </a:endParaRPr>
                    </a:p>
                  </a:txBody>
                  <a:tcPr anchor="ctr">
                    <a:solidFill>
                      <a:srgbClr val="BD5D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0" i="1" cap="none" spc="0" dirty="0" smtClean="0">
                          <a:ln w="18415" cmpd="sng">
                            <a:solidFill>
                              <a:srgbClr val="FFFFFF"/>
                            </a:solidFill>
                            <a:prstDash val="solid"/>
                          </a:ln>
                          <a:solidFill>
                            <a:srgbClr val="FFFFFF"/>
                          </a:solidFill>
                          <a:effectLst>
                            <a:outerShdw blurRad="63500" dir="3600000" algn="tl" rotWithShape="0">
                              <a:srgbClr val="000000">
                                <a:alpha val="70000"/>
                              </a:srgbClr>
                            </a:outerShdw>
                          </a:effectLst>
                        </a:rPr>
                        <a:t>I</a:t>
                      </a:r>
                      <a:endParaRPr lang="ru-RU" sz="3200" b="0" i="1" cap="none" spc="0" dirty="0">
                        <a:ln w="18415" cmpd="sng">
                          <a:solidFill>
                            <a:srgbClr val="FFFFFF"/>
                          </a:solidFill>
                          <a:prstDash val="solid"/>
                        </a:ln>
                        <a:solidFill>
                          <a:srgbClr val="FFFFFF"/>
                        </a:solidFill>
                        <a:effectLst>
                          <a:outerShdw blurRad="63500" dir="3600000" algn="tl" rotWithShape="0">
                            <a:srgbClr val="000000">
                              <a:alpha val="70000"/>
                            </a:srgbClr>
                          </a:outerShdw>
                        </a:effectLst>
                      </a:endParaRPr>
                    </a:p>
                  </a:txBody>
                  <a:tcPr anchor="ctr">
                    <a:solidFill>
                      <a:srgbClr val="BD5DFF"/>
                    </a:solidFill>
                  </a:tcPr>
                </a:tc>
              </a:tr>
              <a:tr h="569035">
                <a:tc>
                  <a:txBody>
                    <a:bodyPr/>
                    <a:lstStyle/>
                    <a:p>
                      <a:pPr algn="ctr"/>
                      <a:r>
                        <a:rPr lang="en-US" sz="3200" b="0" i="1" cap="none" spc="0" dirty="0" smtClean="0">
                          <a:ln w="18415" cmpd="sng">
                            <a:solidFill>
                              <a:srgbClr val="FFFFFF"/>
                            </a:solidFill>
                            <a:prstDash val="solid"/>
                          </a:ln>
                          <a:solidFill>
                            <a:srgbClr val="FFFFFF"/>
                          </a:solidFill>
                          <a:effectLst>
                            <a:outerShdw blurRad="63500" dir="3600000" algn="tl" rotWithShape="0">
                              <a:srgbClr val="000000">
                                <a:alpha val="70000"/>
                              </a:srgbClr>
                            </a:outerShdw>
                          </a:effectLst>
                        </a:rPr>
                        <a:t>C</a:t>
                      </a:r>
                      <a:endParaRPr lang="ru-RU" sz="3200" b="0" i="1" cap="none" spc="0" dirty="0">
                        <a:ln w="18415" cmpd="sng">
                          <a:solidFill>
                            <a:srgbClr val="FFFFFF"/>
                          </a:solidFill>
                          <a:prstDash val="solid"/>
                        </a:ln>
                        <a:solidFill>
                          <a:srgbClr val="FFFFFF"/>
                        </a:solidFill>
                        <a:effectLst>
                          <a:outerShdw blurRad="63500" dir="3600000" algn="tl" rotWithShape="0">
                            <a:srgbClr val="000000">
                              <a:alpha val="70000"/>
                            </a:srgbClr>
                          </a:outerShdw>
                        </a:effectLst>
                      </a:endParaRPr>
                    </a:p>
                  </a:txBody>
                  <a:tcPr anchor="ctr">
                    <a:solidFill>
                      <a:srgbClr val="BD5D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0" i="1" cap="none" spc="0" dirty="0" smtClean="0">
                          <a:ln w="18415" cmpd="sng">
                            <a:solidFill>
                              <a:srgbClr val="FFFFFF"/>
                            </a:solidFill>
                            <a:prstDash val="solid"/>
                          </a:ln>
                          <a:solidFill>
                            <a:srgbClr val="FFFFFF"/>
                          </a:solidFill>
                          <a:effectLst>
                            <a:outerShdw blurRad="63500" dir="3600000" algn="tl" rotWithShape="0">
                              <a:srgbClr val="000000">
                                <a:alpha val="70000"/>
                              </a:srgbClr>
                            </a:outerShdw>
                          </a:effectLst>
                        </a:rPr>
                        <a:t>P</a:t>
                      </a:r>
                      <a:endParaRPr lang="ru-RU" sz="3200" b="0" i="1" cap="none" spc="0" dirty="0">
                        <a:ln w="18415" cmpd="sng">
                          <a:solidFill>
                            <a:srgbClr val="FFFFFF"/>
                          </a:solidFill>
                          <a:prstDash val="solid"/>
                        </a:ln>
                        <a:solidFill>
                          <a:srgbClr val="FFFFFF"/>
                        </a:solidFill>
                        <a:effectLst>
                          <a:outerShdw blurRad="63500" dir="3600000" algn="tl" rotWithShape="0">
                            <a:srgbClr val="000000">
                              <a:alpha val="70000"/>
                            </a:srgbClr>
                          </a:outerShdw>
                        </a:effectLst>
                      </a:endParaRPr>
                    </a:p>
                  </a:txBody>
                  <a:tcPr anchor="ctr">
                    <a:solidFill>
                      <a:srgbClr val="BD5D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0" i="1" cap="none" spc="0" dirty="0" smtClean="0">
                          <a:ln w="18415" cmpd="sng">
                            <a:solidFill>
                              <a:srgbClr val="FFFFFF"/>
                            </a:solidFill>
                            <a:prstDash val="solid"/>
                          </a:ln>
                          <a:solidFill>
                            <a:srgbClr val="FFFFFF"/>
                          </a:solidFill>
                          <a:effectLst>
                            <a:outerShdw blurRad="63500" dir="3600000" algn="tl" rotWithShape="0">
                              <a:srgbClr val="000000">
                                <a:alpha val="70000"/>
                              </a:srgbClr>
                            </a:outerShdw>
                          </a:effectLst>
                        </a:rPr>
                        <a:t>A</a:t>
                      </a:r>
                      <a:endParaRPr lang="ru-RU" sz="3200" b="0" i="1" cap="none" spc="0" dirty="0">
                        <a:ln w="18415" cmpd="sng">
                          <a:solidFill>
                            <a:srgbClr val="FFFFFF"/>
                          </a:solidFill>
                          <a:prstDash val="solid"/>
                        </a:ln>
                        <a:solidFill>
                          <a:srgbClr val="FFFFFF"/>
                        </a:solidFill>
                        <a:effectLst>
                          <a:outerShdw blurRad="63500" dir="3600000" algn="tl" rotWithShape="0">
                            <a:srgbClr val="000000">
                              <a:alpha val="70000"/>
                            </a:srgbClr>
                          </a:outerShdw>
                        </a:effectLst>
                      </a:endParaRPr>
                    </a:p>
                  </a:txBody>
                  <a:tcPr anchor="ctr">
                    <a:solidFill>
                      <a:srgbClr val="BD5D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0" i="1" cap="none" spc="0" dirty="0" smtClean="0">
                          <a:ln w="18415" cmpd="sng">
                            <a:solidFill>
                              <a:srgbClr val="FFFFFF"/>
                            </a:solidFill>
                            <a:prstDash val="solid"/>
                          </a:ln>
                          <a:solidFill>
                            <a:srgbClr val="FFFFFF"/>
                          </a:solidFill>
                          <a:effectLst>
                            <a:outerShdw blurRad="63500" dir="3600000" algn="tl" rotWithShape="0">
                              <a:srgbClr val="000000">
                                <a:alpha val="70000"/>
                              </a:srgbClr>
                            </a:outerShdw>
                          </a:effectLst>
                        </a:rPr>
                        <a:t>S</a:t>
                      </a:r>
                      <a:endParaRPr lang="ru-RU" sz="3200" b="0" i="1" cap="none" spc="0" dirty="0">
                        <a:ln w="18415" cmpd="sng">
                          <a:solidFill>
                            <a:srgbClr val="FFFFFF"/>
                          </a:solidFill>
                          <a:prstDash val="solid"/>
                        </a:ln>
                        <a:solidFill>
                          <a:srgbClr val="FFFFFF"/>
                        </a:solidFill>
                        <a:effectLst>
                          <a:outerShdw blurRad="63500" dir="3600000" algn="tl" rotWithShape="0">
                            <a:srgbClr val="000000">
                              <a:alpha val="70000"/>
                            </a:srgbClr>
                          </a:outerShdw>
                        </a:effectLst>
                      </a:endParaRPr>
                    </a:p>
                  </a:txBody>
                  <a:tcPr anchor="ctr">
                    <a:solidFill>
                      <a:srgbClr val="BD5D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0" i="1" cap="none" spc="0" dirty="0" smtClean="0">
                          <a:ln w="18415" cmpd="sng">
                            <a:solidFill>
                              <a:srgbClr val="FFFFFF"/>
                            </a:solidFill>
                            <a:prstDash val="solid"/>
                          </a:ln>
                          <a:solidFill>
                            <a:srgbClr val="FFFFFF"/>
                          </a:solidFill>
                          <a:effectLst>
                            <a:outerShdw blurRad="63500" dir="3600000" algn="tl" rotWithShape="0">
                              <a:srgbClr val="000000">
                                <a:alpha val="70000"/>
                              </a:srgbClr>
                            </a:outerShdw>
                          </a:effectLst>
                        </a:rPr>
                        <a:t>T</a:t>
                      </a:r>
                      <a:endParaRPr lang="ru-RU" sz="3200" b="0" i="1" cap="none" spc="0" dirty="0">
                        <a:ln w="18415" cmpd="sng">
                          <a:solidFill>
                            <a:srgbClr val="FFFFFF"/>
                          </a:solidFill>
                          <a:prstDash val="solid"/>
                        </a:ln>
                        <a:solidFill>
                          <a:srgbClr val="FFFFFF"/>
                        </a:solidFill>
                        <a:effectLst>
                          <a:outerShdw blurRad="63500" dir="3600000" algn="tl" rotWithShape="0">
                            <a:srgbClr val="000000">
                              <a:alpha val="70000"/>
                            </a:srgbClr>
                          </a:outerShdw>
                        </a:effectLst>
                      </a:endParaRPr>
                    </a:p>
                  </a:txBody>
                  <a:tcPr anchor="ctr">
                    <a:solidFill>
                      <a:srgbClr val="BD5D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0" i="1" cap="none" spc="0" dirty="0" smtClean="0">
                          <a:ln w="18415" cmpd="sng">
                            <a:solidFill>
                              <a:srgbClr val="FFFFFF"/>
                            </a:solidFill>
                            <a:prstDash val="solid"/>
                          </a:ln>
                          <a:solidFill>
                            <a:srgbClr val="FFFFFF"/>
                          </a:solidFill>
                          <a:effectLst>
                            <a:outerShdw blurRad="63500" dir="3600000" algn="tl" rotWithShape="0">
                              <a:srgbClr val="000000">
                                <a:alpha val="70000"/>
                              </a:srgbClr>
                            </a:outerShdw>
                          </a:effectLst>
                        </a:rPr>
                        <a:t>A</a:t>
                      </a:r>
                      <a:endParaRPr lang="ru-RU" sz="3200" b="0" i="1" cap="none" spc="0" dirty="0">
                        <a:ln w="18415" cmpd="sng">
                          <a:solidFill>
                            <a:srgbClr val="FFFFFF"/>
                          </a:solidFill>
                          <a:prstDash val="solid"/>
                        </a:ln>
                        <a:solidFill>
                          <a:srgbClr val="FFFFFF"/>
                        </a:solidFill>
                        <a:effectLst>
                          <a:outerShdw blurRad="63500" dir="3600000" algn="tl" rotWithShape="0">
                            <a:srgbClr val="000000">
                              <a:alpha val="70000"/>
                            </a:srgbClr>
                          </a:outerShdw>
                        </a:effectLst>
                      </a:endParaRPr>
                    </a:p>
                  </a:txBody>
                  <a:tcPr anchor="ctr">
                    <a:solidFill>
                      <a:srgbClr val="BD5D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0" i="1" cap="none" spc="0" dirty="0" smtClean="0">
                          <a:ln w="18415" cmpd="sng">
                            <a:solidFill>
                              <a:srgbClr val="FFFFFF"/>
                            </a:solidFill>
                            <a:prstDash val="solid"/>
                          </a:ln>
                          <a:solidFill>
                            <a:srgbClr val="FFFFFF"/>
                          </a:solidFill>
                          <a:effectLst>
                            <a:outerShdw blurRad="63500" dir="3600000" algn="tl" rotWithShape="0">
                              <a:srgbClr val="000000">
                                <a:alpha val="70000"/>
                              </a:srgbClr>
                            </a:outerShdw>
                          </a:effectLst>
                        </a:rPr>
                        <a:t>A</a:t>
                      </a:r>
                      <a:endParaRPr lang="ru-RU" sz="3200" b="0" i="1" cap="none" spc="0" dirty="0">
                        <a:ln w="18415" cmpd="sng">
                          <a:solidFill>
                            <a:srgbClr val="FFFFFF"/>
                          </a:solidFill>
                          <a:prstDash val="solid"/>
                        </a:ln>
                        <a:solidFill>
                          <a:srgbClr val="FFFFFF"/>
                        </a:solidFill>
                        <a:effectLst>
                          <a:outerShdw blurRad="63500" dir="3600000" algn="tl" rotWithShape="0">
                            <a:srgbClr val="000000">
                              <a:alpha val="70000"/>
                            </a:srgbClr>
                          </a:outerShdw>
                        </a:effectLst>
                      </a:endParaRPr>
                    </a:p>
                  </a:txBody>
                  <a:tcPr anchor="ctr">
                    <a:solidFill>
                      <a:srgbClr val="BD5D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0" i="1" cap="none" spc="0" dirty="0" smtClean="0">
                          <a:ln w="18415" cmpd="sng">
                            <a:solidFill>
                              <a:srgbClr val="FFFFFF"/>
                            </a:solidFill>
                            <a:prstDash val="solid"/>
                          </a:ln>
                          <a:solidFill>
                            <a:srgbClr val="FFFFFF"/>
                          </a:solidFill>
                          <a:effectLst>
                            <a:outerShdw blurRad="63500" dir="3600000" algn="tl" rotWithShape="0">
                              <a:srgbClr val="000000">
                                <a:alpha val="70000"/>
                              </a:srgbClr>
                            </a:outerShdw>
                          </a:effectLst>
                        </a:rPr>
                        <a:t>M</a:t>
                      </a:r>
                      <a:endParaRPr lang="ru-RU" sz="3200" b="0" i="1" cap="none" spc="0" dirty="0">
                        <a:ln w="18415" cmpd="sng">
                          <a:solidFill>
                            <a:srgbClr val="FFFFFF"/>
                          </a:solidFill>
                          <a:prstDash val="solid"/>
                        </a:ln>
                        <a:solidFill>
                          <a:srgbClr val="FFFFFF"/>
                        </a:solidFill>
                        <a:effectLst>
                          <a:outerShdw blurRad="63500" dir="3600000" algn="tl" rotWithShape="0">
                            <a:srgbClr val="000000">
                              <a:alpha val="70000"/>
                            </a:srgbClr>
                          </a:outerShdw>
                        </a:effectLst>
                      </a:endParaRPr>
                    </a:p>
                  </a:txBody>
                  <a:tcPr anchor="ctr">
                    <a:solidFill>
                      <a:srgbClr val="BD5DFF"/>
                    </a:solidFill>
                  </a:tcPr>
                </a:tc>
              </a:tr>
              <a:tr h="569035">
                <a:tc>
                  <a:txBody>
                    <a:bodyPr/>
                    <a:lstStyle/>
                    <a:p>
                      <a:pPr algn="ctr"/>
                      <a:r>
                        <a:rPr lang="en-US" sz="3200" b="0" i="1" cap="none" spc="0" dirty="0" smtClean="0">
                          <a:ln w="18415" cmpd="sng">
                            <a:solidFill>
                              <a:srgbClr val="FFFFFF"/>
                            </a:solidFill>
                            <a:prstDash val="solid"/>
                          </a:ln>
                          <a:solidFill>
                            <a:srgbClr val="FFFFFF"/>
                          </a:solidFill>
                          <a:effectLst>
                            <a:outerShdw blurRad="63500" dir="3600000" algn="tl" rotWithShape="0">
                              <a:srgbClr val="000000">
                                <a:alpha val="70000"/>
                              </a:srgbClr>
                            </a:outerShdw>
                          </a:effectLst>
                        </a:rPr>
                        <a:t>O</a:t>
                      </a:r>
                      <a:endParaRPr lang="ru-RU" sz="3200" b="0" i="1" cap="none" spc="0" dirty="0">
                        <a:ln w="18415" cmpd="sng">
                          <a:solidFill>
                            <a:srgbClr val="FFFFFF"/>
                          </a:solidFill>
                          <a:prstDash val="solid"/>
                        </a:ln>
                        <a:solidFill>
                          <a:srgbClr val="FFFFFF"/>
                        </a:solidFill>
                        <a:effectLst>
                          <a:outerShdw blurRad="63500" dir="3600000" algn="tl" rotWithShape="0">
                            <a:srgbClr val="000000">
                              <a:alpha val="70000"/>
                            </a:srgbClr>
                          </a:outerShdw>
                        </a:effectLst>
                      </a:endParaRPr>
                    </a:p>
                  </a:txBody>
                  <a:tcPr anchor="ctr">
                    <a:solidFill>
                      <a:srgbClr val="BD5D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0" i="1" cap="none" spc="0" dirty="0" smtClean="0">
                          <a:ln w="18415" cmpd="sng">
                            <a:solidFill>
                              <a:srgbClr val="FFFFFF"/>
                            </a:solidFill>
                            <a:prstDash val="solid"/>
                          </a:ln>
                          <a:solidFill>
                            <a:srgbClr val="FFFFFF"/>
                          </a:solidFill>
                          <a:effectLst>
                            <a:outerShdw blurRad="63500" dir="3600000" algn="tl" rotWithShape="0">
                              <a:srgbClr val="000000">
                                <a:alpha val="70000"/>
                              </a:srgbClr>
                            </a:outerShdw>
                          </a:effectLst>
                        </a:rPr>
                        <a:t>K</a:t>
                      </a:r>
                      <a:endParaRPr lang="ru-RU" sz="3200" b="0" i="1" cap="none" spc="0" dirty="0">
                        <a:ln w="18415" cmpd="sng">
                          <a:solidFill>
                            <a:srgbClr val="FFFFFF"/>
                          </a:solidFill>
                          <a:prstDash val="solid"/>
                        </a:ln>
                        <a:solidFill>
                          <a:srgbClr val="FFFFFF"/>
                        </a:solidFill>
                        <a:effectLst>
                          <a:outerShdw blurRad="63500" dir="3600000" algn="tl" rotWithShape="0">
                            <a:srgbClr val="000000">
                              <a:alpha val="70000"/>
                            </a:srgbClr>
                          </a:outerShdw>
                        </a:effectLst>
                      </a:endParaRPr>
                    </a:p>
                  </a:txBody>
                  <a:tcPr anchor="ctr">
                    <a:solidFill>
                      <a:srgbClr val="BD5D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0" i="1" cap="none" spc="0" dirty="0" smtClean="0">
                          <a:ln w="18415" cmpd="sng">
                            <a:solidFill>
                              <a:srgbClr val="FFFFFF"/>
                            </a:solidFill>
                            <a:prstDash val="solid"/>
                          </a:ln>
                          <a:solidFill>
                            <a:srgbClr val="FFFFFF"/>
                          </a:solidFill>
                          <a:effectLst>
                            <a:outerShdw blurRad="63500" dir="3600000" algn="tl" rotWithShape="0">
                              <a:srgbClr val="000000">
                                <a:alpha val="70000"/>
                              </a:srgbClr>
                            </a:outerShdw>
                          </a:effectLst>
                        </a:rPr>
                        <a:t>I</a:t>
                      </a:r>
                      <a:endParaRPr lang="ru-RU" sz="3200" b="0" i="1" cap="none" spc="0" dirty="0">
                        <a:ln w="18415" cmpd="sng">
                          <a:solidFill>
                            <a:srgbClr val="FFFFFF"/>
                          </a:solidFill>
                          <a:prstDash val="solid"/>
                        </a:ln>
                        <a:solidFill>
                          <a:srgbClr val="FFFFFF"/>
                        </a:solidFill>
                        <a:effectLst>
                          <a:outerShdw blurRad="63500" dir="3600000" algn="tl" rotWithShape="0">
                            <a:srgbClr val="000000">
                              <a:alpha val="70000"/>
                            </a:srgbClr>
                          </a:outerShdw>
                        </a:effectLst>
                      </a:endParaRPr>
                    </a:p>
                  </a:txBody>
                  <a:tcPr anchor="ctr">
                    <a:solidFill>
                      <a:srgbClr val="BD5D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0" i="1" cap="none" spc="0" dirty="0" smtClean="0">
                          <a:ln w="18415" cmpd="sng">
                            <a:solidFill>
                              <a:srgbClr val="FFFFFF"/>
                            </a:solidFill>
                            <a:prstDash val="solid"/>
                          </a:ln>
                          <a:solidFill>
                            <a:srgbClr val="FFFFFF"/>
                          </a:solidFill>
                          <a:effectLst>
                            <a:outerShdw blurRad="63500" dir="3600000" algn="tl" rotWithShape="0">
                              <a:srgbClr val="000000">
                                <a:alpha val="70000"/>
                              </a:srgbClr>
                            </a:outerShdw>
                          </a:effectLst>
                        </a:rPr>
                        <a:t>T</a:t>
                      </a:r>
                      <a:endParaRPr lang="ru-RU" sz="3200" b="0" i="1" cap="none" spc="0" dirty="0">
                        <a:ln w="18415" cmpd="sng">
                          <a:solidFill>
                            <a:srgbClr val="FFFFFF"/>
                          </a:solidFill>
                          <a:prstDash val="solid"/>
                        </a:ln>
                        <a:solidFill>
                          <a:srgbClr val="FFFFFF"/>
                        </a:solidFill>
                        <a:effectLst>
                          <a:outerShdw blurRad="63500" dir="3600000" algn="tl" rotWithShape="0">
                            <a:srgbClr val="000000">
                              <a:alpha val="70000"/>
                            </a:srgbClr>
                          </a:outerShdw>
                        </a:effectLst>
                      </a:endParaRPr>
                    </a:p>
                  </a:txBody>
                  <a:tcPr anchor="ctr">
                    <a:solidFill>
                      <a:srgbClr val="BD5D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0" i="1" cap="none" spc="0" dirty="0" smtClean="0">
                          <a:ln w="18415" cmpd="sng">
                            <a:solidFill>
                              <a:srgbClr val="FFFFFF"/>
                            </a:solidFill>
                            <a:prstDash val="solid"/>
                          </a:ln>
                          <a:solidFill>
                            <a:srgbClr val="FFFFFF"/>
                          </a:solidFill>
                          <a:effectLst>
                            <a:outerShdw blurRad="63500" dir="3600000" algn="tl" rotWithShape="0">
                              <a:srgbClr val="000000">
                                <a:alpha val="70000"/>
                              </a:srgbClr>
                            </a:outerShdw>
                          </a:effectLst>
                        </a:rPr>
                        <a:t>A</a:t>
                      </a:r>
                      <a:endParaRPr lang="ru-RU" sz="3200" b="0" i="1" cap="none" spc="0" dirty="0">
                        <a:ln w="18415" cmpd="sng">
                          <a:solidFill>
                            <a:srgbClr val="FFFFFF"/>
                          </a:solidFill>
                          <a:prstDash val="solid"/>
                        </a:ln>
                        <a:solidFill>
                          <a:srgbClr val="FFFFFF"/>
                        </a:solidFill>
                        <a:effectLst>
                          <a:outerShdw blurRad="63500" dir="3600000" algn="tl" rotWithShape="0">
                            <a:srgbClr val="000000">
                              <a:alpha val="70000"/>
                            </a:srgbClr>
                          </a:outerShdw>
                        </a:effectLst>
                      </a:endParaRPr>
                    </a:p>
                  </a:txBody>
                  <a:tcPr anchor="ctr">
                    <a:solidFill>
                      <a:srgbClr val="BD5D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0" i="1" cap="none" spc="0" dirty="0" smtClean="0">
                          <a:ln w="18415" cmpd="sng">
                            <a:solidFill>
                              <a:srgbClr val="FFFFFF"/>
                            </a:solidFill>
                            <a:prstDash val="solid"/>
                          </a:ln>
                          <a:solidFill>
                            <a:srgbClr val="FFFFFF"/>
                          </a:solidFill>
                          <a:effectLst>
                            <a:outerShdw blurRad="63500" dir="3600000" algn="tl" rotWithShape="0">
                              <a:srgbClr val="000000">
                                <a:alpha val="70000"/>
                              </a:srgbClr>
                            </a:outerShdw>
                          </a:effectLst>
                        </a:rPr>
                        <a:t>A</a:t>
                      </a:r>
                      <a:endParaRPr lang="ru-RU" sz="3200" b="0" i="1" cap="none" spc="0" dirty="0">
                        <a:ln w="18415" cmpd="sng">
                          <a:solidFill>
                            <a:srgbClr val="FFFFFF"/>
                          </a:solidFill>
                          <a:prstDash val="solid"/>
                        </a:ln>
                        <a:solidFill>
                          <a:srgbClr val="FFFFFF"/>
                        </a:solidFill>
                        <a:effectLst>
                          <a:outerShdw blurRad="63500" dir="3600000" algn="tl" rotWithShape="0">
                            <a:srgbClr val="000000">
                              <a:alpha val="70000"/>
                            </a:srgbClr>
                          </a:outerShdw>
                        </a:effectLst>
                      </a:endParaRPr>
                    </a:p>
                  </a:txBody>
                  <a:tcPr anchor="ctr">
                    <a:solidFill>
                      <a:srgbClr val="BD5D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0" i="1" cap="none" spc="0" dirty="0" smtClean="0">
                          <a:ln w="18415" cmpd="sng">
                            <a:solidFill>
                              <a:srgbClr val="FFFFFF"/>
                            </a:solidFill>
                            <a:prstDash val="solid"/>
                          </a:ln>
                          <a:solidFill>
                            <a:srgbClr val="FFFFFF"/>
                          </a:solidFill>
                          <a:effectLst>
                            <a:outerShdw blurRad="63500" dir="3600000" algn="tl" rotWithShape="0">
                              <a:srgbClr val="000000">
                                <a:alpha val="70000"/>
                              </a:srgbClr>
                            </a:outerShdw>
                          </a:effectLst>
                        </a:rPr>
                        <a:t>D</a:t>
                      </a:r>
                      <a:endParaRPr lang="ru-RU" sz="3200" b="0" i="1" cap="none" spc="0" dirty="0">
                        <a:ln w="18415" cmpd="sng">
                          <a:solidFill>
                            <a:srgbClr val="FFFFFF"/>
                          </a:solidFill>
                          <a:prstDash val="solid"/>
                        </a:ln>
                        <a:solidFill>
                          <a:srgbClr val="FFFFFF"/>
                        </a:solidFill>
                        <a:effectLst>
                          <a:outerShdw blurRad="63500" dir="3600000" algn="tl" rotWithShape="0">
                            <a:srgbClr val="000000">
                              <a:alpha val="70000"/>
                            </a:srgbClr>
                          </a:outerShdw>
                        </a:effectLst>
                      </a:endParaRPr>
                    </a:p>
                  </a:txBody>
                  <a:tcPr anchor="ctr">
                    <a:solidFill>
                      <a:srgbClr val="BD5D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0" i="1" cap="none" spc="0" dirty="0" smtClean="0">
                          <a:ln w="18415" cmpd="sng">
                            <a:solidFill>
                              <a:srgbClr val="FFFFFF"/>
                            </a:solidFill>
                            <a:prstDash val="solid"/>
                          </a:ln>
                          <a:solidFill>
                            <a:srgbClr val="FFFFFF"/>
                          </a:solidFill>
                          <a:effectLst>
                            <a:outerShdw blurRad="63500" dir="3600000" algn="tl" rotWithShape="0">
                              <a:srgbClr val="000000">
                                <a:alpha val="70000"/>
                              </a:srgbClr>
                            </a:outerShdw>
                          </a:effectLst>
                        </a:rPr>
                        <a:t>Y</a:t>
                      </a:r>
                      <a:endParaRPr lang="ru-RU" sz="3200" b="0" i="1" cap="none" spc="0" dirty="0">
                        <a:ln w="18415" cmpd="sng">
                          <a:solidFill>
                            <a:srgbClr val="FFFFFF"/>
                          </a:solidFill>
                          <a:prstDash val="solid"/>
                        </a:ln>
                        <a:solidFill>
                          <a:srgbClr val="FFFFFF"/>
                        </a:solidFill>
                        <a:effectLst>
                          <a:outerShdw blurRad="63500" dir="3600000" algn="tl" rotWithShape="0">
                            <a:srgbClr val="000000">
                              <a:alpha val="70000"/>
                            </a:srgbClr>
                          </a:outerShdw>
                        </a:effectLst>
                      </a:endParaRPr>
                    </a:p>
                  </a:txBody>
                  <a:tcPr anchor="ctr">
                    <a:solidFill>
                      <a:srgbClr val="BD5DFF"/>
                    </a:solidFill>
                  </a:tcPr>
                </a:tc>
              </a:tr>
              <a:tr h="569035">
                <a:tc>
                  <a:txBody>
                    <a:bodyPr/>
                    <a:lstStyle/>
                    <a:p>
                      <a:pPr algn="ctr"/>
                      <a:r>
                        <a:rPr lang="en-US" sz="3200" b="0" i="1" cap="none" spc="0" dirty="0" smtClean="0">
                          <a:ln w="18415" cmpd="sng">
                            <a:solidFill>
                              <a:srgbClr val="FFFFFF"/>
                            </a:solidFill>
                            <a:prstDash val="solid"/>
                          </a:ln>
                          <a:solidFill>
                            <a:srgbClr val="FFFFFF"/>
                          </a:solidFill>
                          <a:effectLst>
                            <a:outerShdw blurRad="63500" dir="3600000" algn="tl" rotWithShape="0">
                              <a:srgbClr val="000000">
                                <a:alpha val="70000"/>
                              </a:srgbClr>
                            </a:outerShdw>
                          </a:effectLst>
                        </a:rPr>
                        <a:t>N</a:t>
                      </a:r>
                      <a:endParaRPr lang="ru-RU" sz="3200" b="0" i="1" cap="none" spc="0" dirty="0">
                        <a:ln w="18415" cmpd="sng">
                          <a:solidFill>
                            <a:srgbClr val="FFFFFF"/>
                          </a:solidFill>
                          <a:prstDash val="solid"/>
                        </a:ln>
                        <a:solidFill>
                          <a:srgbClr val="FFFFFF"/>
                        </a:solidFill>
                        <a:effectLst>
                          <a:outerShdw blurRad="63500" dir="3600000" algn="tl" rotWithShape="0">
                            <a:srgbClr val="000000">
                              <a:alpha val="70000"/>
                            </a:srgbClr>
                          </a:outerShdw>
                        </a:effectLst>
                      </a:endParaRPr>
                    </a:p>
                  </a:txBody>
                  <a:tcPr anchor="ctr">
                    <a:solidFill>
                      <a:srgbClr val="BD5D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0" i="1" cap="none" spc="0" dirty="0" smtClean="0">
                          <a:ln w="18415" cmpd="sng">
                            <a:solidFill>
                              <a:srgbClr val="FFFFFF"/>
                            </a:solidFill>
                            <a:prstDash val="solid"/>
                          </a:ln>
                          <a:solidFill>
                            <a:srgbClr val="FFFFFF"/>
                          </a:solidFill>
                          <a:effectLst>
                            <a:outerShdw blurRad="63500" dir="3600000" algn="tl" rotWithShape="0">
                              <a:srgbClr val="000000">
                                <a:alpha val="70000"/>
                              </a:srgbClr>
                            </a:outerShdw>
                          </a:effectLst>
                        </a:rPr>
                        <a:t>Z</a:t>
                      </a:r>
                      <a:endParaRPr lang="ru-RU" sz="3200" b="0" i="1" cap="none" spc="0" dirty="0">
                        <a:ln w="18415" cmpd="sng">
                          <a:solidFill>
                            <a:srgbClr val="FFFFFF"/>
                          </a:solidFill>
                          <a:prstDash val="solid"/>
                        </a:ln>
                        <a:solidFill>
                          <a:srgbClr val="FFFFFF"/>
                        </a:solidFill>
                        <a:effectLst>
                          <a:outerShdw blurRad="63500" dir="3600000" algn="tl" rotWithShape="0">
                            <a:srgbClr val="000000">
                              <a:alpha val="70000"/>
                            </a:srgbClr>
                          </a:outerShdw>
                        </a:effectLst>
                      </a:endParaRPr>
                    </a:p>
                  </a:txBody>
                  <a:tcPr anchor="ctr">
                    <a:solidFill>
                      <a:srgbClr val="BD5D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0" i="1" cap="none" spc="0" dirty="0" smtClean="0">
                          <a:ln w="18415" cmpd="sng">
                            <a:solidFill>
                              <a:srgbClr val="FFFFFF"/>
                            </a:solidFill>
                            <a:prstDash val="solid"/>
                          </a:ln>
                          <a:solidFill>
                            <a:srgbClr val="FFFFFF"/>
                          </a:solidFill>
                          <a:effectLst>
                            <a:outerShdw blurRad="63500" dir="3600000" algn="tl" rotWithShape="0">
                              <a:srgbClr val="000000">
                                <a:alpha val="70000"/>
                              </a:srgbClr>
                            </a:outerShdw>
                          </a:effectLst>
                        </a:rPr>
                        <a:t>U</a:t>
                      </a:r>
                      <a:endParaRPr lang="ru-RU" sz="3200" b="0" i="1" cap="none" spc="0" dirty="0">
                        <a:ln w="18415" cmpd="sng">
                          <a:solidFill>
                            <a:srgbClr val="FFFFFF"/>
                          </a:solidFill>
                          <a:prstDash val="solid"/>
                        </a:ln>
                        <a:solidFill>
                          <a:srgbClr val="FFFFFF"/>
                        </a:solidFill>
                        <a:effectLst>
                          <a:outerShdw blurRad="63500" dir="3600000" algn="tl" rotWithShape="0">
                            <a:srgbClr val="000000">
                              <a:alpha val="70000"/>
                            </a:srgbClr>
                          </a:outerShdw>
                        </a:effectLst>
                      </a:endParaRPr>
                    </a:p>
                  </a:txBody>
                  <a:tcPr anchor="ctr">
                    <a:solidFill>
                      <a:srgbClr val="BD5D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0" i="1" cap="none" spc="0" dirty="0" smtClean="0">
                          <a:ln w="18415" cmpd="sng">
                            <a:solidFill>
                              <a:srgbClr val="FFFFFF"/>
                            </a:solidFill>
                            <a:prstDash val="solid"/>
                          </a:ln>
                          <a:solidFill>
                            <a:srgbClr val="FFFFFF"/>
                          </a:solidFill>
                          <a:effectLst>
                            <a:outerShdw blurRad="63500" dir="3600000" algn="tl" rotWithShape="0">
                              <a:srgbClr val="000000">
                                <a:alpha val="70000"/>
                              </a:srgbClr>
                            </a:outerShdw>
                          </a:effectLst>
                        </a:rPr>
                        <a:t>R</a:t>
                      </a:r>
                      <a:endParaRPr lang="ru-RU" sz="3200" b="0" i="1" cap="none" spc="0" dirty="0">
                        <a:ln w="18415" cmpd="sng">
                          <a:solidFill>
                            <a:srgbClr val="FFFFFF"/>
                          </a:solidFill>
                          <a:prstDash val="solid"/>
                        </a:ln>
                        <a:solidFill>
                          <a:srgbClr val="FFFFFF"/>
                        </a:solidFill>
                        <a:effectLst>
                          <a:outerShdw blurRad="63500" dir="3600000" algn="tl" rotWithShape="0">
                            <a:srgbClr val="000000">
                              <a:alpha val="70000"/>
                            </a:srgbClr>
                          </a:outerShdw>
                        </a:effectLst>
                      </a:endParaRPr>
                    </a:p>
                  </a:txBody>
                  <a:tcPr anchor="ctr">
                    <a:solidFill>
                      <a:srgbClr val="BD5D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0" i="1" cap="none" spc="0" dirty="0" smtClean="0">
                          <a:ln w="18415" cmpd="sng">
                            <a:solidFill>
                              <a:srgbClr val="FFFFFF"/>
                            </a:solidFill>
                            <a:prstDash val="solid"/>
                          </a:ln>
                          <a:solidFill>
                            <a:srgbClr val="FFFFFF"/>
                          </a:solidFill>
                          <a:effectLst>
                            <a:outerShdw blurRad="63500" dir="3600000" algn="tl" rotWithShape="0">
                              <a:srgbClr val="000000">
                                <a:alpha val="70000"/>
                              </a:srgbClr>
                            </a:outerShdw>
                          </a:effectLst>
                        </a:rPr>
                        <a:t>E</a:t>
                      </a:r>
                      <a:endParaRPr lang="ru-RU" sz="3200" b="0" i="1" cap="none" spc="0" dirty="0">
                        <a:ln w="18415" cmpd="sng">
                          <a:solidFill>
                            <a:srgbClr val="FFFFFF"/>
                          </a:solidFill>
                          <a:prstDash val="solid"/>
                        </a:ln>
                        <a:solidFill>
                          <a:srgbClr val="FFFFFF"/>
                        </a:solidFill>
                        <a:effectLst>
                          <a:outerShdw blurRad="63500" dir="3600000" algn="tl" rotWithShape="0">
                            <a:srgbClr val="000000">
                              <a:alpha val="70000"/>
                            </a:srgbClr>
                          </a:outerShdw>
                        </a:effectLst>
                      </a:endParaRPr>
                    </a:p>
                  </a:txBody>
                  <a:tcPr anchor="ctr">
                    <a:solidFill>
                      <a:srgbClr val="BD5D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0" i="1" cap="none" spc="0" dirty="0" smtClean="0">
                          <a:ln w="18415" cmpd="sng">
                            <a:solidFill>
                              <a:srgbClr val="FFFFFF"/>
                            </a:solidFill>
                            <a:prstDash val="solid"/>
                          </a:ln>
                          <a:solidFill>
                            <a:srgbClr val="FFFFFF"/>
                          </a:solidFill>
                          <a:effectLst>
                            <a:outerShdw blurRad="63500" dir="3600000" algn="tl" rotWithShape="0">
                              <a:srgbClr val="000000">
                                <a:alpha val="70000"/>
                              </a:srgbClr>
                            </a:outerShdw>
                          </a:effectLst>
                        </a:rPr>
                        <a:t>K</a:t>
                      </a:r>
                      <a:endParaRPr lang="ru-RU" sz="3200" b="0" i="1" cap="none" spc="0" dirty="0">
                        <a:ln w="18415" cmpd="sng">
                          <a:solidFill>
                            <a:srgbClr val="FFFFFF"/>
                          </a:solidFill>
                          <a:prstDash val="solid"/>
                        </a:ln>
                        <a:solidFill>
                          <a:srgbClr val="FFFFFF"/>
                        </a:solidFill>
                        <a:effectLst>
                          <a:outerShdw blurRad="63500" dir="3600000" algn="tl" rotWithShape="0">
                            <a:srgbClr val="000000">
                              <a:alpha val="70000"/>
                            </a:srgbClr>
                          </a:outerShdw>
                        </a:effectLst>
                      </a:endParaRPr>
                    </a:p>
                  </a:txBody>
                  <a:tcPr anchor="ctr">
                    <a:solidFill>
                      <a:srgbClr val="BD5D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0" i="1" cap="none" spc="0" dirty="0" smtClean="0">
                          <a:ln w="18415" cmpd="sng">
                            <a:solidFill>
                              <a:srgbClr val="FFFFFF"/>
                            </a:solidFill>
                            <a:prstDash val="solid"/>
                          </a:ln>
                          <a:solidFill>
                            <a:srgbClr val="FFFFFF"/>
                          </a:solidFill>
                          <a:effectLst>
                            <a:outerShdw blurRad="63500" dir="3600000" algn="tl" rotWithShape="0">
                              <a:srgbClr val="000000">
                                <a:alpha val="70000"/>
                              </a:srgbClr>
                            </a:outerShdw>
                          </a:effectLst>
                        </a:rPr>
                        <a:t>R</a:t>
                      </a:r>
                      <a:endParaRPr lang="ru-RU" sz="3200" b="0" i="1" cap="none" spc="0" dirty="0">
                        <a:ln w="18415" cmpd="sng">
                          <a:solidFill>
                            <a:srgbClr val="FFFFFF"/>
                          </a:solidFill>
                          <a:prstDash val="solid"/>
                        </a:ln>
                        <a:solidFill>
                          <a:srgbClr val="FFFFFF"/>
                        </a:solidFill>
                        <a:effectLst>
                          <a:outerShdw blurRad="63500" dir="3600000" algn="tl" rotWithShape="0">
                            <a:srgbClr val="000000">
                              <a:alpha val="70000"/>
                            </a:srgbClr>
                          </a:outerShdw>
                        </a:effectLst>
                      </a:endParaRPr>
                    </a:p>
                  </a:txBody>
                  <a:tcPr anchor="ctr">
                    <a:solidFill>
                      <a:srgbClr val="BD5D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0" i="1" cap="none" spc="0" dirty="0" smtClean="0">
                          <a:ln w="18415" cmpd="sng">
                            <a:solidFill>
                              <a:srgbClr val="FFFFFF"/>
                            </a:solidFill>
                            <a:prstDash val="solid"/>
                          </a:ln>
                          <a:solidFill>
                            <a:srgbClr val="FFFFFF"/>
                          </a:solidFill>
                          <a:effectLst>
                            <a:outerShdw blurRad="63500" dir="3600000" algn="tl" rotWithShape="0">
                              <a:srgbClr val="000000">
                                <a:alpha val="70000"/>
                              </a:srgbClr>
                            </a:outerShdw>
                          </a:effectLst>
                        </a:rPr>
                        <a:t>X</a:t>
                      </a:r>
                      <a:endParaRPr lang="ru-RU" sz="3200" b="0" i="1" cap="none" spc="0" dirty="0">
                        <a:ln w="18415" cmpd="sng">
                          <a:solidFill>
                            <a:srgbClr val="FFFFFF"/>
                          </a:solidFill>
                          <a:prstDash val="solid"/>
                        </a:ln>
                        <a:solidFill>
                          <a:srgbClr val="FFFFFF"/>
                        </a:solidFill>
                        <a:effectLst>
                          <a:outerShdw blurRad="63500" dir="3600000" algn="tl" rotWithShape="0">
                            <a:srgbClr val="000000">
                              <a:alpha val="70000"/>
                            </a:srgbClr>
                          </a:outerShdw>
                        </a:effectLst>
                      </a:endParaRPr>
                    </a:p>
                  </a:txBody>
                  <a:tcPr anchor="ctr">
                    <a:solidFill>
                      <a:srgbClr val="BD5DFF"/>
                    </a:solidFill>
                  </a:tcPr>
                </a:tc>
              </a:tr>
            </a:tbl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197317" y="332656"/>
            <a:ext cx="3407747" cy="175432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400" dirty="0">
                <a:ln w="10541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Andalus" pitchFamily="18" charset="-78"/>
                <a:cs typeface="Andalus" pitchFamily="18" charset="-78"/>
              </a:rPr>
              <a:t>Find the words</a:t>
            </a:r>
            <a:r>
              <a:rPr lang="ru-RU" sz="5400" dirty="0">
                <a:ln w="10541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+mn-lt"/>
                <a:cs typeface="Andalus" pitchFamily="18" charset="-78"/>
              </a:rPr>
              <a:t>:</a:t>
            </a:r>
            <a:r>
              <a:rPr lang="en-US" sz="5400" dirty="0">
                <a:ln w="10541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Andalus" pitchFamily="18" charset="-78"/>
                <a:cs typeface="Andalus" pitchFamily="18" charset="-78"/>
              </a:rPr>
              <a:t> </a:t>
            </a:r>
            <a:endParaRPr lang="ru-RU" sz="5400" dirty="0">
              <a:ln w="10541" cmpd="sng">
                <a:solidFill>
                  <a:sysClr val="windowText" lastClr="000000"/>
                </a:solidFill>
                <a:prstDash val="solid"/>
              </a:ln>
              <a:solidFill>
                <a:sysClr val="windowText" lastClr="000000"/>
              </a:solidFill>
              <a:latin typeface="+mn-lt"/>
              <a:cs typeface="Andalus" pitchFamily="18" charset="-78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059113" y="2924175"/>
            <a:ext cx="3600450" cy="576263"/>
          </a:xfrm>
          <a:prstGeom prst="rect">
            <a:avLst/>
          </a:prstGeom>
          <a:noFill/>
          <a:ln w="5715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4500563" y="1798638"/>
            <a:ext cx="3600450" cy="576262"/>
          </a:xfrm>
          <a:prstGeom prst="rect">
            <a:avLst/>
          </a:prstGeom>
          <a:noFill/>
          <a:ln w="5715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3059113" y="3500438"/>
            <a:ext cx="720725" cy="2881312"/>
          </a:xfrm>
          <a:prstGeom prst="rect">
            <a:avLst/>
          </a:prstGeom>
          <a:noFill/>
          <a:ln w="5715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3779838" y="4652963"/>
            <a:ext cx="3600450" cy="576262"/>
          </a:xfrm>
          <a:prstGeom prst="rect">
            <a:avLst/>
          </a:prstGeom>
          <a:noFill/>
          <a:ln w="5715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7380288" y="2938463"/>
            <a:ext cx="720725" cy="2867025"/>
          </a:xfrm>
          <a:prstGeom prst="rect">
            <a:avLst/>
          </a:prstGeom>
          <a:noFill/>
          <a:ln w="5715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9" name="Рисунок 8" descr="75348896_688a3616c51063684e070865ab507be9.gif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68313" y="1916113"/>
            <a:ext cx="1871662" cy="3675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Рисунок 9" descr="83281978_3518263_.gif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971550" y="4625975"/>
            <a:ext cx="2232025" cy="2232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60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63000"/>
                            </p:stCondLst>
                            <p:childTnLst>
                              <p:par>
                                <p:cTn id="27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64000"/>
                            </p:stCondLst>
                            <p:childTnLst>
                              <p:par>
                                <p:cTn id="31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65000"/>
                            </p:stCondLst>
                            <p:childTnLst>
                              <p:par>
                                <p:cTn id="35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 nodeType="afterGroup">
                            <p:stCondLst>
                              <p:cond delay="66000"/>
                            </p:stCondLst>
                            <p:childTnLst>
                              <p:par>
                                <p:cTn id="39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7" grpId="0" animBg="1"/>
      <p:bldP spid="8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C:\Users\м\Desktop\0_65a68_aecd6d87_XL.jpe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251520" y="1196752"/>
            <a:ext cx="8892480" cy="50167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marL="457200" indent="-457200" eaLnBrk="0" hangingPunct="0">
              <a:buFont typeface="+mj-lt"/>
              <a:buAutoNum type="arabicPeriod"/>
              <a:defRPr/>
            </a:pPr>
            <a:r>
              <a:rPr lang="en-US" sz="2400" b="1" dirty="0">
                <a:ln w="10541" cmpd="sng"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Meal  </a:t>
            </a:r>
            <a:r>
              <a:rPr lang="en-US" sz="2400" dirty="0">
                <a:ln>
                  <a:solidFill>
                    <a:srgbClr val="CC00CC"/>
                  </a:solidFill>
                </a:ln>
                <a:solidFill>
                  <a:srgbClr val="FFFF0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2400" dirty="0">
                <a:latin typeface="Calibri" pitchFamily="34" charset="0"/>
                <a:ea typeface="Calibri" pitchFamily="34" charset="0"/>
                <a:cs typeface="Times New Roman" pitchFamily="18" charset="0"/>
              </a:rPr>
              <a:t>       </a:t>
            </a:r>
            <a:r>
              <a:rPr lang="en-US" sz="2800" dirty="0">
                <a:ln w="18415" cmpd="sng">
                  <a:solidFill>
                    <a:srgbClr val="660033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itchFamily="34" charset="0"/>
                <a:ea typeface="Calibri" pitchFamily="34" charset="0"/>
                <a:cs typeface="Times New Roman" pitchFamily="18" charset="0"/>
              </a:rPr>
              <a:t>a) </a:t>
            </a:r>
            <a:r>
              <a:rPr lang="en-US" sz="2400" dirty="0">
                <a:ln w="18415" cmpd="sng">
                  <a:solidFill>
                    <a:srgbClr val="660033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itchFamily="34" charset="0"/>
                <a:ea typeface="Calibri" pitchFamily="34" charset="0"/>
                <a:cs typeface="Times New Roman" pitchFamily="18" charset="0"/>
              </a:rPr>
              <a:t>a person who makes food </a:t>
            </a:r>
            <a:endParaRPr lang="ru-RU" sz="2400" b="1" dirty="0">
              <a:ln w="18415" cmpd="sng">
                <a:solidFill>
                  <a:srgbClr val="660033"/>
                </a:solidFill>
                <a:prstDash val="solid"/>
              </a:ln>
              <a:solidFill>
                <a:srgbClr val="7030A0"/>
              </a:solidFill>
              <a:latin typeface="Arial" pitchFamily="34" charset="0"/>
              <a:cs typeface="Arial" pitchFamily="34" charset="0"/>
            </a:endParaRPr>
          </a:p>
          <a:p>
            <a:pPr marL="457200" indent="-457200" eaLnBrk="0" hangingPunct="0">
              <a:buFont typeface="+mj-lt"/>
              <a:buAutoNum type="arabicPeriod"/>
              <a:defRPr/>
            </a:pPr>
            <a:r>
              <a:rPr lang="en-US" sz="2400" b="1" dirty="0">
                <a:ln w="12700"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alibri" pitchFamily="34" charset="0"/>
                <a:ea typeface="Calibri" pitchFamily="34" charset="0"/>
                <a:cs typeface="Times New Roman" pitchFamily="18" charset="0"/>
              </a:rPr>
              <a:t>Dish  </a:t>
            </a:r>
            <a:r>
              <a:rPr lang="en-US" sz="2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2400" dirty="0">
                <a:latin typeface="Calibri" pitchFamily="34" charset="0"/>
                <a:ea typeface="Calibri" pitchFamily="34" charset="0"/>
                <a:cs typeface="Times New Roman" pitchFamily="18" charset="0"/>
              </a:rPr>
              <a:t>        </a:t>
            </a:r>
            <a:r>
              <a:rPr lang="en-US" sz="2800" dirty="0"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2800" dirty="0">
                <a:ln w="18415" cmpd="sng">
                  <a:solidFill>
                    <a:srgbClr val="660033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itchFamily="34" charset="0"/>
                <a:ea typeface="Calibri" pitchFamily="34" charset="0"/>
                <a:cs typeface="Times New Roman" pitchFamily="18" charset="0"/>
              </a:rPr>
              <a:t>b) </a:t>
            </a:r>
            <a:r>
              <a:rPr lang="en-US" sz="2400" dirty="0">
                <a:ln w="18415" cmpd="sng">
                  <a:solidFill>
                    <a:srgbClr val="660033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itchFamily="34" charset="0"/>
                <a:ea typeface="Calibri" pitchFamily="34" charset="0"/>
                <a:cs typeface="Times New Roman" pitchFamily="18" charset="0"/>
              </a:rPr>
              <a:t>a particular style of cooking</a:t>
            </a:r>
            <a:endParaRPr lang="ru-RU" sz="2400" dirty="0">
              <a:ln w="18415" cmpd="sng">
                <a:solidFill>
                  <a:srgbClr val="660033"/>
                </a:solidFill>
                <a:prstDash val="solid"/>
              </a:ln>
              <a:solidFill>
                <a:srgbClr val="7030A0"/>
              </a:solidFill>
              <a:latin typeface="Arial" pitchFamily="34" charset="0"/>
              <a:cs typeface="Arial" pitchFamily="34" charset="0"/>
            </a:endParaRPr>
          </a:p>
          <a:p>
            <a:pPr marL="457200" indent="-457200" eaLnBrk="0" hangingPunct="0">
              <a:buFont typeface="+mj-lt"/>
              <a:buAutoNum type="arabicPeriod"/>
              <a:defRPr/>
            </a:pPr>
            <a:r>
              <a:rPr lang="en-US" sz="2400" b="1" dirty="0">
                <a:ln w="10541" cmpd="sng"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Food </a:t>
            </a:r>
            <a:r>
              <a:rPr lang="en-US" sz="2400" dirty="0">
                <a:latin typeface="Calibri" pitchFamily="34" charset="0"/>
                <a:ea typeface="Calibri" pitchFamily="34" charset="0"/>
                <a:cs typeface="Times New Roman" pitchFamily="18" charset="0"/>
              </a:rPr>
              <a:t>        </a:t>
            </a:r>
            <a:r>
              <a:rPr lang="en-US" sz="2800" dirty="0"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2800" dirty="0">
                <a:ln w="18415" cmpd="sng">
                  <a:solidFill>
                    <a:srgbClr val="660033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itchFamily="34" charset="0"/>
                <a:ea typeface="Calibri" pitchFamily="34" charset="0"/>
                <a:cs typeface="Times New Roman" pitchFamily="18" charset="0"/>
              </a:rPr>
              <a:t>c) </a:t>
            </a:r>
            <a:r>
              <a:rPr lang="en-US" sz="2400" dirty="0">
                <a:ln w="18415" cmpd="sng">
                  <a:solidFill>
                    <a:srgbClr val="660033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itchFamily="34" charset="0"/>
                <a:ea typeface="Calibri" pitchFamily="34" charset="0"/>
                <a:cs typeface="Times New Roman" pitchFamily="18" charset="0"/>
              </a:rPr>
              <a:t>the separate stages in which a meal is served </a:t>
            </a:r>
            <a:endParaRPr lang="ru-RU" sz="2400" dirty="0">
              <a:ln w="18415" cmpd="sng">
                <a:solidFill>
                  <a:srgbClr val="660033"/>
                </a:solidFill>
                <a:prstDash val="solid"/>
              </a:ln>
              <a:solidFill>
                <a:srgbClr val="7030A0"/>
              </a:solidFill>
              <a:latin typeface="Arial" pitchFamily="34" charset="0"/>
              <a:cs typeface="Arial" pitchFamily="34" charset="0"/>
            </a:endParaRPr>
          </a:p>
          <a:p>
            <a:pPr marL="457200" indent="-457200" eaLnBrk="0" hangingPunct="0">
              <a:buFont typeface="+mj-lt"/>
              <a:buAutoNum type="arabicPeriod"/>
              <a:defRPr/>
            </a:pPr>
            <a:r>
              <a:rPr lang="en-US" sz="2400" b="1" dirty="0">
                <a:ln w="10541" cmpd="sng"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Course </a:t>
            </a:r>
            <a:r>
              <a:rPr lang="en-US" sz="2400" dirty="0">
                <a:latin typeface="Calibri" pitchFamily="34" charset="0"/>
                <a:ea typeface="Calibri" pitchFamily="34" charset="0"/>
                <a:cs typeface="Times New Roman" pitchFamily="18" charset="0"/>
              </a:rPr>
              <a:t>     </a:t>
            </a:r>
            <a:r>
              <a:rPr lang="en-US" sz="2800" dirty="0"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2800" dirty="0">
                <a:ln w="18415" cmpd="sng">
                  <a:solidFill>
                    <a:srgbClr val="660033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itchFamily="34" charset="0"/>
                <a:ea typeface="Calibri" pitchFamily="34" charset="0"/>
                <a:cs typeface="Times New Roman" pitchFamily="18" charset="0"/>
              </a:rPr>
              <a:t>d) </a:t>
            </a:r>
            <a:r>
              <a:rPr lang="en-US" sz="2400" dirty="0">
                <a:ln w="18415" cmpd="sng">
                  <a:solidFill>
                    <a:srgbClr val="660033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itchFamily="34" charset="0"/>
                <a:ea typeface="Calibri" pitchFamily="34" charset="0"/>
                <a:cs typeface="Times New Roman" pitchFamily="18" charset="0"/>
              </a:rPr>
              <a:t>food which is eaten at the same time each day</a:t>
            </a:r>
            <a:endParaRPr lang="ru-RU" sz="2400" dirty="0">
              <a:ln w="18415" cmpd="sng">
                <a:solidFill>
                  <a:srgbClr val="660033"/>
                </a:solidFill>
                <a:prstDash val="solid"/>
              </a:ln>
              <a:solidFill>
                <a:srgbClr val="7030A0"/>
              </a:solidFill>
              <a:latin typeface="Arial" pitchFamily="34" charset="0"/>
              <a:cs typeface="Arial" pitchFamily="34" charset="0"/>
            </a:endParaRPr>
          </a:p>
          <a:p>
            <a:pPr marL="457200" indent="-457200" eaLnBrk="0" hangingPunct="0">
              <a:buFont typeface="+mj-lt"/>
              <a:buAutoNum type="arabicPeriod"/>
              <a:defRPr/>
            </a:pPr>
            <a:r>
              <a:rPr lang="en-US" sz="2400" b="1" dirty="0">
                <a:ln w="10541" cmpd="sng"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Cook</a:t>
            </a:r>
            <a:r>
              <a:rPr lang="en-US" sz="2400" dirty="0">
                <a:latin typeface="Calibri" pitchFamily="34" charset="0"/>
                <a:ea typeface="Calibri" pitchFamily="34" charset="0"/>
                <a:cs typeface="Times New Roman" pitchFamily="18" charset="0"/>
              </a:rPr>
              <a:t>          </a:t>
            </a:r>
            <a:r>
              <a:rPr lang="en-US" sz="2800" dirty="0">
                <a:ln w="18415" cmpd="sng">
                  <a:solidFill>
                    <a:srgbClr val="660033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itchFamily="34" charset="0"/>
                <a:ea typeface="Calibri" pitchFamily="34" charset="0"/>
                <a:cs typeface="Times New Roman" pitchFamily="18" charset="0"/>
              </a:rPr>
              <a:t>e) </a:t>
            </a:r>
            <a:r>
              <a:rPr lang="en-US" sz="2400" dirty="0">
                <a:ln w="18415" cmpd="sng">
                  <a:solidFill>
                    <a:srgbClr val="660033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itchFamily="34" charset="0"/>
                <a:ea typeface="Calibri" pitchFamily="34" charset="0"/>
                <a:cs typeface="Times New Roman" pitchFamily="18" charset="0"/>
              </a:rPr>
              <a:t>things that people eat , such as vegetables and</a:t>
            </a:r>
            <a:endParaRPr lang="ru-RU" sz="2400" dirty="0">
              <a:ln w="18415" cmpd="sng">
                <a:solidFill>
                  <a:srgbClr val="660033"/>
                </a:solidFill>
                <a:prstDash val="solid"/>
              </a:ln>
              <a:solidFill>
                <a:srgbClr val="7030A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eaLnBrk="0" hangingPunct="0">
              <a:defRPr/>
            </a:pPr>
            <a:r>
              <a:rPr lang="en-US" sz="2400" dirty="0">
                <a:ln w="18415" cmpd="sng">
                  <a:solidFill>
                    <a:srgbClr val="660033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itchFamily="34" charset="0"/>
                <a:ea typeface="Calibri" pitchFamily="34" charset="0"/>
                <a:cs typeface="Times New Roman" pitchFamily="18" charset="0"/>
              </a:rPr>
              <a:t>                      </a:t>
            </a:r>
            <a:r>
              <a:rPr lang="ru-RU" sz="2400" dirty="0">
                <a:ln w="18415" cmpd="sng">
                  <a:solidFill>
                    <a:srgbClr val="660033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itchFamily="34" charset="0"/>
                <a:ea typeface="Calibri" pitchFamily="34" charset="0"/>
                <a:cs typeface="Times New Roman" pitchFamily="18" charset="0"/>
              </a:rPr>
              <a:t>     </a:t>
            </a:r>
            <a:r>
              <a:rPr lang="en-US" sz="2400" dirty="0">
                <a:ln w="18415" cmpd="sng">
                  <a:solidFill>
                    <a:srgbClr val="660033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itchFamily="34" charset="0"/>
                <a:ea typeface="Calibri" pitchFamily="34" charset="0"/>
                <a:cs typeface="Times New Roman" pitchFamily="18" charset="0"/>
              </a:rPr>
              <a:t>  meat</a:t>
            </a:r>
            <a:endParaRPr lang="ru-RU" sz="2400" dirty="0">
              <a:ln w="18415" cmpd="sng">
                <a:solidFill>
                  <a:srgbClr val="660033"/>
                </a:solidFill>
                <a:prstDash val="solid"/>
              </a:ln>
              <a:solidFill>
                <a:srgbClr val="7030A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marL="457200" indent="-457200" eaLnBrk="0" hangingPunct="0">
              <a:buFontTx/>
              <a:buAutoNum type="arabicPeriod" startAt="6"/>
              <a:defRPr/>
            </a:pPr>
            <a:r>
              <a:rPr lang="en-US" sz="2400" b="1" dirty="0">
                <a:ln w="10541" cmpd="sng"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Cuisine  </a:t>
            </a:r>
            <a:r>
              <a:rPr lang="en-US" sz="2400" dirty="0">
                <a:latin typeface="Calibri" pitchFamily="34" charset="0"/>
                <a:ea typeface="Calibri" pitchFamily="34" charset="0"/>
                <a:cs typeface="Times New Roman" pitchFamily="18" charset="0"/>
              </a:rPr>
              <a:t>   </a:t>
            </a:r>
            <a:r>
              <a:rPr lang="en-US" sz="2800" dirty="0"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2800" dirty="0">
                <a:ln w="18415" cmpd="sng">
                  <a:solidFill>
                    <a:srgbClr val="660033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itchFamily="34" charset="0"/>
                <a:ea typeface="Calibri" pitchFamily="34" charset="0"/>
                <a:cs typeface="Times New Roman" pitchFamily="18" charset="0"/>
              </a:rPr>
              <a:t>f) </a:t>
            </a:r>
            <a:r>
              <a:rPr lang="en-US" sz="2400" dirty="0">
                <a:ln w="18415" cmpd="sng">
                  <a:solidFill>
                    <a:srgbClr val="660033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itchFamily="34" charset="0"/>
                <a:ea typeface="Calibri" pitchFamily="34" charset="0"/>
                <a:cs typeface="Times New Roman" pitchFamily="18" charset="0"/>
              </a:rPr>
              <a:t>food prepared in a particular way, typical of a </a:t>
            </a:r>
            <a:endParaRPr lang="ru-RU" sz="2400" dirty="0">
              <a:ln w="18415" cmpd="sng">
                <a:solidFill>
                  <a:srgbClr val="660033"/>
                </a:solidFill>
                <a:prstDash val="solid"/>
              </a:ln>
              <a:solidFill>
                <a:srgbClr val="7030A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457200" indent="-457200" eaLnBrk="0" hangingPunct="0">
              <a:defRPr/>
            </a:pPr>
            <a:r>
              <a:rPr lang="ru-RU" sz="2400" dirty="0">
                <a:ln w="18415" cmpd="sng">
                  <a:solidFill>
                    <a:srgbClr val="660033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itchFamily="34" charset="0"/>
                <a:ea typeface="Calibri" pitchFamily="34" charset="0"/>
                <a:cs typeface="Times New Roman" pitchFamily="18" charset="0"/>
              </a:rPr>
              <a:t>                               </a:t>
            </a:r>
            <a:r>
              <a:rPr lang="en-US" sz="2400" dirty="0">
                <a:ln w="18415" cmpd="sng">
                  <a:solidFill>
                    <a:srgbClr val="660033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itchFamily="34" charset="0"/>
                <a:ea typeface="Calibri" pitchFamily="34" charset="0"/>
                <a:cs typeface="Times New Roman" pitchFamily="18" charset="0"/>
              </a:rPr>
              <a:t>particular area </a:t>
            </a:r>
            <a:endParaRPr lang="ru-RU" sz="2400" dirty="0">
              <a:ln w="18415" cmpd="sng">
                <a:solidFill>
                  <a:srgbClr val="660033"/>
                </a:solidFill>
                <a:prstDash val="solid"/>
              </a:ln>
              <a:solidFill>
                <a:srgbClr val="7030A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marL="457200" indent="-457200" eaLnBrk="0" hangingPunct="0">
              <a:buFontTx/>
              <a:buAutoNum type="arabicPeriod" startAt="7"/>
              <a:defRPr/>
            </a:pPr>
            <a:r>
              <a:rPr lang="en-US" sz="2400" b="1" dirty="0">
                <a:ln w="10541" cmpd="sng"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Portion</a:t>
            </a:r>
            <a:r>
              <a:rPr lang="en-US" sz="2400" dirty="0">
                <a:latin typeface="Calibri" pitchFamily="34" charset="0"/>
                <a:ea typeface="Calibri" pitchFamily="34" charset="0"/>
                <a:cs typeface="Times New Roman" pitchFamily="18" charset="0"/>
              </a:rPr>
              <a:t>      </a:t>
            </a:r>
            <a:r>
              <a:rPr lang="en-US" sz="2800" dirty="0">
                <a:ln w="18415" cmpd="sng">
                  <a:solidFill>
                    <a:srgbClr val="660033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itchFamily="34" charset="0"/>
                <a:ea typeface="Calibri" pitchFamily="34" charset="0"/>
                <a:cs typeface="Times New Roman" pitchFamily="18" charset="0"/>
              </a:rPr>
              <a:t>g) </a:t>
            </a:r>
            <a:r>
              <a:rPr lang="en-US" sz="2400" dirty="0">
                <a:ln w="18415" cmpd="sng">
                  <a:solidFill>
                    <a:srgbClr val="660033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itchFamily="34" charset="0"/>
                <a:ea typeface="Calibri" pitchFamily="34" charset="0"/>
                <a:cs typeface="Times New Roman" pitchFamily="18" charset="0"/>
              </a:rPr>
              <a:t>a small amount of food between main meals or </a:t>
            </a:r>
            <a:r>
              <a:rPr lang="ru-RU" sz="2400" dirty="0">
                <a:ln w="18415" cmpd="sng">
                  <a:solidFill>
                    <a:srgbClr val="660033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</a:p>
          <a:p>
            <a:pPr marL="457200" indent="-457200" eaLnBrk="0" hangingPunct="0">
              <a:defRPr/>
            </a:pPr>
            <a:r>
              <a:rPr lang="ru-RU" sz="2400" dirty="0">
                <a:ln w="18415" cmpd="sng">
                  <a:solidFill>
                    <a:srgbClr val="660033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itchFamily="34" charset="0"/>
                <a:ea typeface="Calibri" pitchFamily="34" charset="0"/>
                <a:cs typeface="Times New Roman" pitchFamily="18" charset="0"/>
              </a:rPr>
              <a:t>                               </a:t>
            </a:r>
            <a:r>
              <a:rPr lang="en-US" sz="2400" dirty="0">
                <a:ln w="18415" cmpd="sng">
                  <a:solidFill>
                    <a:srgbClr val="660033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itchFamily="34" charset="0"/>
                <a:ea typeface="Calibri" pitchFamily="34" charset="0"/>
                <a:cs typeface="Times New Roman" pitchFamily="18" charset="0"/>
              </a:rPr>
              <a:t>instead of a meal</a:t>
            </a:r>
            <a:endParaRPr lang="ru-RU" sz="2400" dirty="0">
              <a:ln w="18415" cmpd="sng">
                <a:solidFill>
                  <a:srgbClr val="660033"/>
                </a:solidFill>
                <a:prstDash val="solid"/>
              </a:ln>
              <a:solidFill>
                <a:srgbClr val="7030A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marL="457200" indent="-457200" eaLnBrk="0" hangingPunct="0">
              <a:defRPr/>
            </a:pPr>
            <a:r>
              <a:rPr lang="ru-RU" sz="2400" b="1" dirty="0">
                <a:ln w="10541" cmpd="sng"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8.    </a:t>
            </a:r>
            <a:r>
              <a:rPr lang="en-US" sz="2400" b="1" dirty="0">
                <a:ln w="10541" cmpd="sng"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Snack        </a:t>
            </a:r>
            <a:r>
              <a:rPr lang="en-US" sz="2800" dirty="0">
                <a:ln w="18415" cmpd="sng">
                  <a:solidFill>
                    <a:srgbClr val="660033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itchFamily="34" charset="0"/>
                <a:ea typeface="Calibri" pitchFamily="34" charset="0"/>
                <a:cs typeface="Times New Roman" pitchFamily="18" charset="0"/>
              </a:rPr>
              <a:t>h) </a:t>
            </a:r>
            <a:r>
              <a:rPr lang="en-US" sz="2400" dirty="0">
                <a:ln w="18415" cmpd="sng">
                  <a:solidFill>
                    <a:srgbClr val="660033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itchFamily="34" charset="0"/>
                <a:ea typeface="Calibri" pitchFamily="34" charset="0"/>
                <a:cs typeface="Times New Roman" pitchFamily="18" charset="0"/>
              </a:rPr>
              <a:t>an amount of food for one person, when served in a</a:t>
            </a:r>
            <a:endParaRPr lang="ru-RU" sz="2400" dirty="0">
              <a:ln w="18415" cmpd="sng">
                <a:solidFill>
                  <a:srgbClr val="660033"/>
                </a:solidFill>
                <a:prstDash val="solid"/>
              </a:ln>
              <a:solidFill>
                <a:srgbClr val="7030A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eaLnBrk="0" hangingPunct="0">
              <a:defRPr/>
            </a:pPr>
            <a:r>
              <a:rPr lang="en-US" sz="2400" dirty="0">
                <a:ln w="18415" cmpd="sng">
                  <a:solidFill>
                    <a:srgbClr val="660033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itchFamily="34" charset="0"/>
                <a:ea typeface="Calibri" pitchFamily="34" charset="0"/>
                <a:cs typeface="Times New Roman" pitchFamily="18" charset="0"/>
              </a:rPr>
              <a:t>                       </a:t>
            </a:r>
            <a:r>
              <a:rPr lang="ru-RU" sz="2400" dirty="0">
                <a:ln w="18415" cmpd="sng">
                  <a:solidFill>
                    <a:srgbClr val="660033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itchFamily="34" charset="0"/>
                <a:ea typeface="Calibri" pitchFamily="34" charset="0"/>
                <a:cs typeface="Times New Roman" pitchFamily="18" charset="0"/>
              </a:rPr>
              <a:t>    </a:t>
            </a:r>
            <a:r>
              <a:rPr lang="en-US" sz="2400" dirty="0">
                <a:ln w="18415" cmpd="sng">
                  <a:solidFill>
                    <a:srgbClr val="660033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itchFamily="34" charset="0"/>
                <a:ea typeface="Calibri" pitchFamily="34" charset="0"/>
                <a:cs typeface="Times New Roman" pitchFamily="18" charset="0"/>
              </a:rPr>
              <a:t>   restaurant</a:t>
            </a:r>
            <a:r>
              <a:rPr lang="ru-RU" sz="2400" dirty="0">
                <a:ln w="18415" cmpd="sng">
                  <a:solidFill>
                    <a:srgbClr val="660033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itchFamily="34" charset="0"/>
                <a:ea typeface="Calibri" pitchFamily="34" charset="0"/>
                <a:cs typeface="Times New Roman" pitchFamily="18" charset="0"/>
              </a:rPr>
              <a:t>. </a:t>
            </a:r>
            <a:endParaRPr lang="ru-RU" sz="2400" dirty="0">
              <a:ln w="18415" cmpd="sng">
                <a:solidFill>
                  <a:srgbClr val="660033"/>
                </a:solidFill>
                <a:prstDash val="solid"/>
              </a:ln>
              <a:solidFill>
                <a:srgbClr val="7030A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-17686" y="116632"/>
            <a:ext cx="9161686" cy="707886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4000" b="1" dirty="0">
                <a:ln w="18000">
                  <a:solidFill>
                    <a:srgbClr val="D65700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Cambria" pitchFamily="18" charset="0"/>
                <a:ea typeface="Calibri" pitchFamily="34" charset="0"/>
                <a:cs typeface="Times New Roman" pitchFamily="18" charset="0"/>
              </a:rPr>
              <a:t>Match the words with their meanings: </a:t>
            </a:r>
            <a:endParaRPr lang="ru-RU" b="1" dirty="0">
              <a:ln w="18000">
                <a:solidFill>
                  <a:srgbClr val="D65700"/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Cambria" pitchFamily="18" charset="0"/>
              <a:cs typeface="Arial" pitchFamily="34" charset="0"/>
            </a:endParaRPr>
          </a:p>
        </p:txBody>
      </p:sp>
    </p:spTree>
  </p:cSld>
  <p:clrMapOvr>
    <a:masterClrMapping/>
  </p:clrMapOvr>
  <p:transition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0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0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0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04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04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04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04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04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04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04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04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04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0"/>
                            </p:stCondLst>
                            <p:childTnLst>
                              <p:par>
                                <p:cTn id="3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04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04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204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04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04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204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6000"/>
                            </p:stCondLst>
                            <p:childTnLst>
                              <p:par>
                                <p:cTn id="46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04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04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204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04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204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204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7000"/>
                            </p:stCondLst>
                            <p:childTnLst>
                              <p:par>
                                <p:cTn id="57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204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204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204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04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204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204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8000"/>
                            </p:stCondLst>
                            <p:childTnLst>
                              <p:par>
                                <p:cTn id="68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204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204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204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204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204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204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9" grpId="0" build="allAtOnce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C:\Users\м\Desktop\0_65a68_aecd6d87_XL.jpe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77" name="Rectangle 1"/>
          <p:cNvSpPr>
            <a:spLocks noChangeArrowheads="1"/>
          </p:cNvSpPr>
          <p:nvPr/>
        </p:nvSpPr>
        <p:spPr bwMode="auto">
          <a:xfrm>
            <a:off x="395536" y="548681"/>
            <a:ext cx="5004048" cy="58169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>
              <a:defRPr/>
            </a:pPr>
            <a:r>
              <a:rPr lang="en-US" sz="5400" b="1" u="sng" dirty="0">
                <a:ln w="18000">
                  <a:solidFill>
                    <a:srgbClr val="FF0000"/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Cambria" pitchFamily="18" charset="0"/>
                <a:ea typeface="Calibri" pitchFamily="34" charset="0"/>
                <a:cs typeface="Times New Roman" pitchFamily="18" charset="0"/>
              </a:rPr>
              <a:t>Key:</a:t>
            </a:r>
            <a:endParaRPr lang="ru-RU" sz="4400" b="1" u="sng" dirty="0">
              <a:ln w="18000">
                <a:solidFill>
                  <a:srgbClr val="FF0000"/>
                </a:solidFill>
                <a:prstDash val="solid"/>
                <a:miter lim="800000"/>
              </a:ln>
              <a:solidFill>
                <a:srgbClr val="FFC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Cambria" pitchFamily="18" charset="0"/>
              <a:ea typeface="Calibri" pitchFamily="34" charset="0"/>
              <a:cs typeface="Times New Roman" pitchFamily="18" charset="0"/>
            </a:endParaRPr>
          </a:p>
          <a:p>
            <a:pPr>
              <a:defRPr/>
            </a:pPr>
            <a:endParaRPr lang="en-US" sz="2400" b="1" u="sng" dirty="0">
              <a:ln w="18000">
                <a:solidFill>
                  <a:srgbClr val="FF0000"/>
                </a:solidFill>
                <a:prstDash val="solid"/>
                <a:miter lim="800000"/>
              </a:ln>
              <a:solidFill>
                <a:srgbClr val="FFC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Bradley Hand ITC" pitchFamily="66" charset="0"/>
              <a:ea typeface="Calibri" pitchFamily="34" charset="0"/>
              <a:cs typeface="Times New Roman" pitchFamily="18" charset="0"/>
            </a:endParaRPr>
          </a:p>
          <a:p>
            <a:pPr>
              <a:defRPr/>
            </a:pPr>
            <a:r>
              <a:rPr lang="en-US" sz="2800" dirty="0">
                <a:ln w="18415" cmpd="sng">
                  <a:solidFill>
                    <a:srgbClr val="0070C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itchFamily="34" charset="0"/>
                <a:ea typeface="Calibri" pitchFamily="34" charset="0"/>
                <a:cs typeface="Times New Roman" pitchFamily="18" charset="0"/>
              </a:rPr>
              <a:t>  </a:t>
            </a:r>
            <a:r>
              <a:rPr lang="en-US" sz="3600" dirty="0">
                <a:ln w="18415" cmpd="sng">
                  <a:solidFill>
                    <a:srgbClr val="0070C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itchFamily="34" charset="0"/>
                <a:ea typeface="Calibri" pitchFamily="34" charset="0"/>
                <a:cs typeface="Times New Roman" pitchFamily="18" charset="0"/>
              </a:rPr>
              <a:t>       </a:t>
            </a:r>
            <a:r>
              <a:rPr lang="ru-RU" sz="3600" dirty="0">
                <a:ln w="18415" cmpd="sng">
                  <a:solidFill>
                    <a:srgbClr val="0070C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3600" dirty="0">
                <a:ln w="18415" cmpd="sng">
                  <a:solidFill>
                    <a:srgbClr val="0070C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itchFamily="34" charset="0"/>
                <a:ea typeface="Calibri" pitchFamily="34" charset="0"/>
                <a:cs typeface="Times New Roman" pitchFamily="18" charset="0"/>
              </a:rPr>
              <a:t>  </a:t>
            </a:r>
            <a:r>
              <a:rPr lang="ru-RU" sz="3600" dirty="0">
                <a:ln w="18415" cmpd="sng">
                  <a:solidFill>
                    <a:srgbClr val="0070C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itchFamily="34" charset="0"/>
                <a:ea typeface="Calibri" pitchFamily="34" charset="0"/>
                <a:cs typeface="Times New Roman" pitchFamily="18" charset="0"/>
              </a:rPr>
              <a:t>                 </a:t>
            </a:r>
            <a:r>
              <a:rPr lang="en-US" sz="3600" dirty="0">
                <a:ln w="18415" cmpd="sng">
                  <a:solidFill>
                    <a:srgbClr val="0070C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itchFamily="34" charset="0"/>
                <a:ea typeface="Calibri" pitchFamily="34" charset="0"/>
                <a:cs typeface="Times New Roman" pitchFamily="18" charset="0"/>
              </a:rPr>
              <a:t> 1-d</a:t>
            </a:r>
            <a:endParaRPr lang="ru-RU" dirty="0">
              <a:ln w="18415" cmpd="sng">
                <a:solidFill>
                  <a:srgbClr val="0070C0"/>
                </a:solidFill>
                <a:prstDash val="solid"/>
              </a:ln>
              <a:solidFill>
                <a:sysClr val="windowText" lastClr="0000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eaLnBrk="0" hangingPunct="0">
              <a:defRPr/>
            </a:pPr>
            <a:r>
              <a:rPr lang="en-US" sz="3600" dirty="0">
                <a:ln w="18415" cmpd="sng">
                  <a:solidFill>
                    <a:srgbClr val="0070C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itchFamily="34" charset="0"/>
                <a:ea typeface="Calibri" pitchFamily="34" charset="0"/>
                <a:cs typeface="Times New Roman" pitchFamily="18" charset="0"/>
              </a:rPr>
              <a:t>         </a:t>
            </a:r>
            <a:r>
              <a:rPr lang="ru-RU" sz="3600" dirty="0">
                <a:ln w="18415" cmpd="sng">
                  <a:solidFill>
                    <a:srgbClr val="0070C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itchFamily="34" charset="0"/>
                <a:ea typeface="Calibri" pitchFamily="34" charset="0"/>
                <a:cs typeface="Times New Roman" pitchFamily="18" charset="0"/>
              </a:rPr>
              <a:t>                </a:t>
            </a:r>
            <a:r>
              <a:rPr lang="en-US" sz="3600" dirty="0">
                <a:ln w="18415" cmpd="sng">
                  <a:solidFill>
                    <a:srgbClr val="0070C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itchFamily="34" charset="0"/>
                <a:ea typeface="Calibri" pitchFamily="34" charset="0"/>
                <a:cs typeface="Times New Roman" pitchFamily="18" charset="0"/>
              </a:rPr>
              <a:t>     2-f</a:t>
            </a:r>
            <a:endParaRPr lang="ru-RU" dirty="0">
              <a:ln w="18415" cmpd="sng">
                <a:solidFill>
                  <a:srgbClr val="0070C0"/>
                </a:solidFill>
                <a:prstDash val="solid"/>
              </a:ln>
              <a:solidFill>
                <a:sysClr val="windowText" lastClr="0000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eaLnBrk="0" hangingPunct="0">
              <a:defRPr/>
            </a:pPr>
            <a:r>
              <a:rPr lang="en-US" sz="3600" dirty="0">
                <a:ln w="18415" cmpd="sng">
                  <a:solidFill>
                    <a:srgbClr val="0070C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itchFamily="34" charset="0"/>
                <a:ea typeface="Calibri" pitchFamily="34" charset="0"/>
                <a:cs typeface="Times New Roman" pitchFamily="18" charset="0"/>
              </a:rPr>
              <a:t>        </a:t>
            </a:r>
            <a:r>
              <a:rPr lang="ru-RU" sz="3600" dirty="0">
                <a:ln w="18415" cmpd="sng">
                  <a:solidFill>
                    <a:srgbClr val="0070C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itchFamily="34" charset="0"/>
                <a:ea typeface="Calibri" pitchFamily="34" charset="0"/>
                <a:cs typeface="Times New Roman" pitchFamily="18" charset="0"/>
              </a:rPr>
              <a:t>                  </a:t>
            </a:r>
            <a:r>
              <a:rPr lang="en-US" sz="3600" dirty="0">
                <a:ln w="18415" cmpd="sng">
                  <a:solidFill>
                    <a:srgbClr val="0070C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itchFamily="34" charset="0"/>
                <a:ea typeface="Calibri" pitchFamily="34" charset="0"/>
                <a:cs typeface="Times New Roman" pitchFamily="18" charset="0"/>
              </a:rPr>
              <a:t>    3-e</a:t>
            </a:r>
            <a:endParaRPr lang="ru-RU" dirty="0">
              <a:ln w="18415" cmpd="sng">
                <a:solidFill>
                  <a:srgbClr val="0070C0"/>
                </a:solidFill>
                <a:prstDash val="solid"/>
              </a:ln>
              <a:solidFill>
                <a:sysClr val="windowText" lastClr="0000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eaLnBrk="0" hangingPunct="0">
              <a:defRPr/>
            </a:pPr>
            <a:r>
              <a:rPr lang="en-US" sz="3600" dirty="0">
                <a:ln w="18415" cmpd="sng">
                  <a:solidFill>
                    <a:srgbClr val="0070C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itchFamily="34" charset="0"/>
                <a:ea typeface="Calibri" pitchFamily="34" charset="0"/>
                <a:cs typeface="Times New Roman" pitchFamily="18" charset="0"/>
              </a:rPr>
              <a:t>      </a:t>
            </a:r>
            <a:r>
              <a:rPr lang="ru-RU" sz="3600" dirty="0">
                <a:ln w="18415" cmpd="sng">
                  <a:solidFill>
                    <a:srgbClr val="0070C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itchFamily="34" charset="0"/>
                <a:ea typeface="Calibri" pitchFamily="34" charset="0"/>
                <a:cs typeface="Times New Roman" pitchFamily="18" charset="0"/>
              </a:rPr>
              <a:t>                </a:t>
            </a:r>
            <a:r>
              <a:rPr lang="en-US" sz="3600" dirty="0">
                <a:ln w="18415" cmpd="sng">
                  <a:solidFill>
                    <a:srgbClr val="0070C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itchFamily="34" charset="0"/>
                <a:ea typeface="Calibri" pitchFamily="34" charset="0"/>
                <a:cs typeface="Times New Roman" pitchFamily="18" charset="0"/>
              </a:rPr>
              <a:t>        4-c</a:t>
            </a:r>
            <a:endParaRPr lang="ru-RU" dirty="0">
              <a:ln w="18415" cmpd="sng">
                <a:solidFill>
                  <a:srgbClr val="0070C0"/>
                </a:solidFill>
                <a:prstDash val="solid"/>
              </a:ln>
              <a:solidFill>
                <a:sysClr val="windowText" lastClr="0000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eaLnBrk="0" hangingPunct="0">
              <a:defRPr/>
            </a:pPr>
            <a:r>
              <a:rPr lang="en-US" sz="3600" dirty="0">
                <a:ln w="18415" cmpd="sng">
                  <a:solidFill>
                    <a:srgbClr val="0070C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itchFamily="34" charset="0"/>
                <a:ea typeface="Calibri" pitchFamily="34" charset="0"/>
                <a:cs typeface="Times New Roman" pitchFamily="18" charset="0"/>
              </a:rPr>
              <a:t>          </a:t>
            </a:r>
            <a:r>
              <a:rPr lang="ru-RU" sz="3600" dirty="0">
                <a:ln w="18415" cmpd="sng">
                  <a:solidFill>
                    <a:srgbClr val="0070C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itchFamily="34" charset="0"/>
                <a:ea typeface="Calibri" pitchFamily="34" charset="0"/>
                <a:cs typeface="Times New Roman" pitchFamily="18" charset="0"/>
              </a:rPr>
              <a:t>                </a:t>
            </a:r>
            <a:r>
              <a:rPr lang="en-US" sz="3600" dirty="0">
                <a:ln w="18415" cmpd="sng">
                  <a:solidFill>
                    <a:srgbClr val="0070C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itchFamily="34" charset="0"/>
                <a:ea typeface="Calibri" pitchFamily="34" charset="0"/>
                <a:cs typeface="Times New Roman" pitchFamily="18" charset="0"/>
              </a:rPr>
              <a:t>    5-a</a:t>
            </a:r>
            <a:endParaRPr lang="ru-RU" dirty="0">
              <a:ln w="18415" cmpd="sng">
                <a:solidFill>
                  <a:srgbClr val="0070C0"/>
                </a:solidFill>
                <a:prstDash val="solid"/>
              </a:ln>
              <a:solidFill>
                <a:sysClr val="windowText" lastClr="0000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eaLnBrk="0" hangingPunct="0">
              <a:defRPr/>
            </a:pPr>
            <a:r>
              <a:rPr lang="en-US" sz="3600" dirty="0">
                <a:ln w="18415" cmpd="sng">
                  <a:solidFill>
                    <a:srgbClr val="0070C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itchFamily="34" charset="0"/>
                <a:ea typeface="Calibri" pitchFamily="34" charset="0"/>
                <a:cs typeface="Times New Roman" pitchFamily="18" charset="0"/>
              </a:rPr>
              <a:t>     </a:t>
            </a:r>
            <a:r>
              <a:rPr lang="ru-RU" sz="3600" dirty="0">
                <a:ln w="18415" cmpd="sng">
                  <a:solidFill>
                    <a:srgbClr val="0070C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itchFamily="34" charset="0"/>
                <a:ea typeface="Calibri" pitchFamily="34" charset="0"/>
                <a:cs typeface="Times New Roman" pitchFamily="18" charset="0"/>
              </a:rPr>
              <a:t>                 </a:t>
            </a:r>
            <a:r>
              <a:rPr lang="en-US" sz="3600" dirty="0">
                <a:ln w="18415" cmpd="sng">
                  <a:solidFill>
                    <a:srgbClr val="0070C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itchFamily="34" charset="0"/>
                <a:ea typeface="Calibri" pitchFamily="34" charset="0"/>
                <a:cs typeface="Times New Roman" pitchFamily="18" charset="0"/>
              </a:rPr>
              <a:t>        6-b</a:t>
            </a:r>
            <a:endParaRPr lang="ru-RU" dirty="0">
              <a:ln w="18415" cmpd="sng">
                <a:solidFill>
                  <a:srgbClr val="0070C0"/>
                </a:solidFill>
                <a:prstDash val="solid"/>
              </a:ln>
              <a:solidFill>
                <a:sysClr val="windowText" lastClr="0000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eaLnBrk="0" hangingPunct="0">
              <a:defRPr/>
            </a:pPr>
            <a:r>
              <a:rPr lang="en-US" sz="3600" dirty="0">
                <a:ln w="18415" cmpd="sng">
                  <a:solidFill>
                    <a:srgbClr val="0070C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itchFamily="34" charset="0"/>
                <a:ea typeface="Calibri" pitchFamily="34" charset="0"/>
                <a:cs typeface="Times New Roman" pitchFamily="18" charset="0"/>
              </a:rPr>
              <a:t>        </a:t>
            </a:r>
            <a:r>
              <a:rPr lang="ru-RU" sz="3600" dirty="0">
                <a:ln w="18415" cmpd="sng">
                  <a:solidFill>
                    <a:srgbClr val="0070C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itchFamily="34" charset="0"/>
                <a:ea typeface="Calibri" pitchFamily="34" charset="0"/>
                <a:cs typeface="Times New Roman" pitchFamily="18" charset="0"/>
              </a:rPr>
              <a:t>                </a:t>
            </a:r>
            <a:r>
              <a:rPr lang="en-US" sz="3600" dirty="0">
                <a:ln w="18415" cmpd="sng">
                  <a:solidFill>
                    <a:srgbClr val="0070C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itchFamily="34" charset="0"/>
                <a:ea typeface="Calibri" pitchFamily="34" charset="0"/>
                <a:cs typeface="Times New Roman" pitchFamily="18" charset="0"/>
              </a:rPr>
              <a:t>      7-h</a:t>
            </a:r>
            <a:endParaRPr lang="ru-RU" dirty="0">
              <a:ln w="18415" cmpd="sng">
                <a:solidFill>
                  <a:srgbClr val="0070C0"/>
                </a:solidFill>
                <a:prstDash val="solid"/>
              </a:ln>
              <a:solidFill>
                <a:sysClr val="windowText" lastClr="0000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eaLnBrk="0" hangingPunct="0">
              <a:defRPr/>
            </a:pPr>
            <a:r>
              <a:rPr lang="en-US" sz="3600" dirty="0">
                <a:ln w="18415" cmpd="sng">
                  <a:solidFill>
                    <a:srgbClr val="0070C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itchFamily="34" charset="0"/>
                <a:ea typeface="Calibri" pitchFamily="34" charset="0"/>
                <a:cs typeface="Times New Roman" pitchFamily="18" charset="0"/>
              </a:rPr>
              <a:t>         </a:t>
            </a:r>
            <a:r>
              <a:rPr lang="ru-RU" sz="3600" dirty="0">
                <a:ln w="18415" cmpd="sng">
                  <a:solidFill>
                    <a:srgbClr val="0070C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itchFamily="34" charset="0"/>
                <a:ea typeface="Calibri" pitchFamily="34" charset="0"/>
                <a:cs typeface="Times New Roman" pitchFamily="18" charset="0"/>
              </a:rPr>
              <a:t>                </a:t>
            </a:r>
            <a:r>
              <a:rPr lang="en-US" sz="3600" dirty="0">
                <a:ln w="18415" cmpd="sng">
                  <a:solidFill>
                    <a:srgbClr val="0070C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itchFamily="34" charset="0"/>
                <a:ea typeface="Calibri" pitchFamily="34" charset="0"/>
                <a:cs typeface="Times New Roman" pitchFamily="18" charset="0"/>
              </a:rPr>
              <a:t>     8-g</a:t>
            </a:r>
            <a:endParaRPr lang="en-US" sz="4800" dirty="0">
              <a:ln w="18415" cmpd="sng">
                <a:solidFill>
                  <a:srgbClr val="0070C0"/>
                </a:solidFill>
                <a:prstDash val="solid"/>
              </a:ln>
              <a:solidFill>
                <a:sysClr val="windowText" lastClr="0000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791968" y="141312"/>
            <a:ext cx="4352032" cy="6528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635000"/>
          </a:effectLst>
        </p:spPr>
      </p:pic>
    </p:spTree>
  </p:cSld>
  <p:clrMapOvr>
    <a:masterClrMapping/>
  </p:clrMapOvr>
  <p:transition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45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45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45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457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457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457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457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457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457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0"/>
                            </p:stCondLst>
                            <p:childTnLst>
                              <p:par>
                                <p:cTn id="2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457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457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457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6000"/>
                            </p:stCondLst>
                            <p:childTnLst>
                              <p:par>
                                <p:cTn id="3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457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457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457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7000"/>
                            </p:stCondLst>
                            <p:childTnLst>
                              <p:par>
                                <p:cTn id="3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2457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457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457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8000"/>
                            </p:stCondLst>
                            <p:childTnLst>
                              <p:par>
                                <p:cTn id="4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2457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457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457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9000"/>
                            </p:stCondLst>
                            <p:childTnLst>
                              <p:par>
                                <p:cTn id="5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2457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2457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457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0000"/>
                            </p:stCondLst>
                            <p:childTnLst>
                              <p:par>
                                <p:cTn id="5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2457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2457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2457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77" grpId="0" build="allAtOnce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C:\Users\м\Desktop\0_65a68_aecd6d87_XL.jpe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Прямоугольник 1"/>
          <p:cNvSpPr/>
          <p:nvPr/>
        </p:nvSpPr>
        <p:spPr>
          <a:xfrm>
            <a:off x="2411760" y="0"/>
            <a:ext cx="4099905" cy="92333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400" b="1" spc="50" dirty="0">
                <a:ln w="11430"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ambria" pitchFamily="18" charset="0"/>
                <a:cs typeface="+mn-cs"/>
              </a:rPr>
              <a:t>Past Simple </a:t>
            </a:r>
            <a:endParaRPr lang="ru-RU" sz="5400" b="1" spc="50" dirty="0">
              <a:ln w="11430">
                <a:solidFill>
                  <a:srgbClr val="FF0000"/>
                </a:solidFill>
              </a:ln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Cambria" pitchFamily="18" charset="0"/>
              <a:cs typeface="+mn-cs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0" y="1052736"/>
            <a:ext cx="3932616" cy="70788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dirty="0">
                <a:ln w="18415" cmpd="sng">
                  <a:solidFill>
                    <a:srgbClr val="002060"/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n-lt"/>
                <a:cs typeface="+mn-cs"/>
              </a:rPr>
              <a:t>Positive sentence</a:t>
            </a:r>
            <a:r>
              <a:rPr lang="ru-RU" sz="4000" dirty="0">
                <a:ln w="18415" cmpd="sng">
                  <a:solidFill>
                    <a:srgbClr val="002060"/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n-lt"/>
                <a:cs typeface="+mn-cs"/>
              </a:rPr>
              <a:t>:</a:t>
            </a:r>
          </a:p>
        </p:txBody>
      </p:sp>
      <p:sp>
        <p:nvSpPr>
          <p:cNvPr id="49" name="Прямоугольник 48"/>
          <p:cNvSpPr/>
          <p:nvPr/>
        </p:nvSpPr>
        <p:spPr>
          <a:xfrm>
            <a:off x="4572000" y="1052736"/>
            <a:ext cx="4265270" cy="70788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dirty="0">
                <a:ln w="18415" cmpd="sng">
                  <a:solidFill>
                    <a:srgbClr val="002060"/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n-lt"/>
                <a:cs typeface="+mn-cs"/>
              </a:rPr>
              <a:t> Negative sentence</a:t>
            </a:r>
            <a:r>
              <a:rPr lang="ru-RU" sz="4000" dirty="0">
                <a:ln w="18415" cmpd="sng">
                  <a:solidFill>
                    <a:srgbClr val="002060"/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n-lt"/>
                <a:cs typeface="+mn-cs"/>
              </a:rPr>
              <a:t>:</a:t>
            </a:r>
          </a:p>
        </p:txBody>
      </p:sp>
      <p:grpSp>
        <p:nvGrpSpPr>
          <p:cNvPr id="3" name="Группа 72"/>
          <p:cNvGrpSpPr>
            <a:grpSpLocks/>
          </p:cNvGrpSpPr>
          <p:nvPr/>
        </p:nvGrpSpPr>
        <p:grpSpPr bwMode="auto">
          <a:xfrm>
            <a:off x="4673600" y="1773238"/>
            <a:ext cx="3743325" cy="922337"/>
            <a:chOff x="4644008" y="1772816"/>
            <a:chExt cx="3743769" cy="923330"/>
          </a:xfrm>
        </p:grpSpPr>
        <p:grpSp>
          <p:nvGrpSpPr>
            <p:cNvPr id="25690" name="Группа 53"/>
            <p:cNvGrpSpPr>
              <a:grpSpLocks/>
            </p:cNvGrpSpPr>
            <p:nvPr/>
          </p:nvGrpSpPr>
          <p:grpSpPr bwMode="auto">
            <a:xfrm>
              <a:off x="4644008" y="1988840"/>
              <a:ext cx="2880320" cy="648072"/>
              <a:chOff x="5004048" y="1844824"/>
              <a:chExt cx="3074742" cy="646331"/>
            </a:xfrm>
          </p:grpSpPr>
          <p:cxnSp>
            <p:nvCxnSpPr>
              <p:cNvPr id="50" name="Прямая соединительная линия 49"/>
              <p:cNvCxnSpPr/>
              <p:nvPr/>
            </p:nvCxnSpPr>
            <p:spPr>
              <a:xfrm>
                <a:off x="5004048" y="2348943"/>
                <a:ext cx="749127" cy="0"/>
              </a:xfrm>
              <a:prstGeom prst="line">
                <a:avLst/>
              </a:prstGeom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51" name="Прямая соединительная линия 50"/>
              <p:cNvCxnSpPr/>
              <p:nvPr/>
            </p:nvCxnSpPr>
            <p:spPr>
              <a:xfrm>
                <a:off x="7236176" y="2277620"/>
                <a:ext cx="842344" cy="0"/>
              </a:xfrm>
              <a:prstGeom prst="line">
                <a:avLst/>
              </a:prstGeom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52" name="Прямая соединительная линия 51"/>
              <p:cNvCxnSpPr/>
              <p:nvPr/>
            </p:nvCxnSpPr>
            <p:spPr>
              <a:xfrm>
                <a:off x="7236176" y="2421850"/>
                <a:ext cx="842344" cy="0"/>
              </a:xfrm>
              <a:prstGeom prst="line">
                <a:avLst/>
              </a:prstGeom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53" name="Прямоугольник 52"/>
              <p:cNvSpPr/>
              <p:nvPr/>
            </p:nvSpPr>
            <p:spPr>
              <a:xfrm>
                <a:off x="5724128" y="1844824"/>
                <a:ext cx="1518364" cy="646331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3600" dirty="0">
                    <a:ln w="18415" cmpd="sng">
                      <a:solidFill>
                        <a:schemeClr val="tx1"/>
                      </a:solidFill>
                      <a:prstDash val="solid"/>
                    </a:ln>
                    <a:effectLst>
                      <a:outerShdw blurRad="63500" dir="3600000" algn="tl" rotWithShape="0">
                        <a:srgbClr val="000000">
                          <a:alpha val="70000"/>
                        </a:srgbClr>
                      </a:outerShdw>
                    </a:effectLst>
                    <a:latin typeface="+mn-lt"/>
                    <a:cs typeface="+mn-cs"/>
                  </a:rPr>
                  <a:t>did not</a:t>
                </a:r>
                <a:endParaRPr lang="ru-RU" sz="3600" dirty="0">
                  <a:ln w="18415" cmpd="sng">
                    <a:solidFill>
                      <a:schemeClr val="tx1"/>
                    </a:solidFill>
                    <a:prstDash val="solid"/>
                  </a:ln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+mn-lt"/>
                  <a:cs typeface="+mn-cs"/>
                </a:endParaRPr>
              </a:p>
            </p:txBody>
          </p:sp>
        </p:grpSp>
        <p:grpSp>
          <p:nvGrpSpPr>
            <p:cNvPr id="25691" name="Группа 62"/>
            <p:cNvGrpSpPr>
              <a:grpSpLocks/>
            </p:cNvGrpSpPr>
            <p:nvPr/>
          </p:nvGrpSpPr>
          <p:grpSpPr bwMode="auto">
            <a:xfrm>
              <a:off x="6847046" y="1772816"/>
              <a:ext cx="533266" cy="635878"/>
              <a:chOff x="6631022" y="1708962"/>
              <a:chExt cx="533266" cy="707886"/>
            </a:xfrm>
          </p:grpSpPr>
          <p:grpSp>
            <p:nvGrpSpPr>
              <p:cNvPr id="25694" name="Группа 41"/>
              <p:cNvGrpSpPr>
                <a:grpSpLocks/>
              </p:cNvGrpSpPr>
              <p:nvPr/>
            </p:nvGrpSpPr>
            <p:grpSpPr bwMode="auto">
              <a:xfrm>
                <a:off x="7020272" y="2060848"/>
                <a:ext cx="144016" cy="220761"/>
                <a:chOff x="4788024" y="2996952"/>
                <a:chExt cx="216024" cy="367935"/>
              </a:xfrm>
            </p:grpSpPr>
            <p:cxnSp>
              <p:nvCxnSpPr>
                <p:cNvPr id="43" name="Прямая соединительная линия 42"/>
                <p:cNvCxnSpPr/>
                <p:nvPr/>
              </p:nvCxnSpPr>
              <p:spPr>
                <a:xfrm flipH="1">
                  <a:off x="4788635" y="2997251"/>
                  <a:ext cx="214338" cy="0"/>
                </a:xfrm>
                <a:prstGeom prst="line">
                  <a:avLst/>
                </a:prstGeom>
              </p:spPr>
              <p:style>
                <a:lnRef idx="2">
                  <a:schemeClr val="dk1"/>
                </a:lnRef>
                <a:fillRef idx="0">
                  <a:schemeClr val="dk1"/>
                </a:fillRef>
                <a:effectRef idx="1">
                  <a:schemeClr val="dk1"/>
                </a:effectRef>
                <a:fontRef idx="minor">
                  <a:schemeClr val="tx1"/>
                </a:fontRef>
              </p:style>
            </p:cxnSp>
            <p:grpSp>
              <p:nvGrpSpPr>
                <p:cNvPr id="25697" name="Группа 39"/>
                <p:cNvGrpSpPr>
                  <a:grpSpLocks/>
                </p:cNvGrpSpPr>
                <p:nvPr/>
              </p:nvGrpSpPr>
              <p:grpSpPr bwMode="auto">
                <a:xfrm>
                  <a:off x="4788024" y="3004847"/>
                  <a:ext cx="216024" cy="360040"/>
                  <a:chOff x="4788024" y="2428783"/>
                  <a:chExt cx="216024" cy="360040"/>
                </a:xfrm>
              </p:grpSpPr>
              <p:cxnSp>
                <p:nvCxnSpPr>
                  <p:cNvPr id="45" name="Прямая соединительная линия 44"/>
                  <p:cNvCxnSpPr/>
                  <p:nvPr/>
                </p:nvCxnSpPr>
                <p:spPr>
                  <a:xfrm>
                    <a:off x="4895803" y="2430033"/>
                    <a:ext cx="0" cy="359734"/>
                  </a:xfrm>
                  <a:prstGeom prst="line">
                    <a:avLst/>
                  </a:prstGeom>
                </p:spPr>
                <p:style>
                  <a:lnRef idx="2">
                    <a:schemeClr val="dk1"/>
                  </a:lnRef>
                  <a:fillRef idx="0">
                    <a:schemeClr val="dk1"/>
                  </a:fillRef>
                  <a:effectRef idx="1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7" name="Прямая соединительная линия 46"/>
                  <p:cNvCxnSpPr/>
                  <p:nvPr/>
                </p:nvCxnSpPr>
                <p:spPr>
                  <a:xfrm flipH="1">
                    <a:off x="4788635" y="2780920"/>
                    <a:ext cx="214338" cy="0"/>
                  </a:xfrm>
                  <a:prstGeom prst="line">
                    <a:avLst/>
                  </a:prstGeom>
                </p:spPr>
                <p:style>
                  <a:lnRef idx="2">
                    <a:schemeClr val="dk1"/>
                  </a:lnRef>
                  <a:fillRef idx="0">
                    <a:schemeClr val="dk1"/>
                  </a:fillRef>
                  <a:effectRef idx="1">
                    <a:schemeClr val="dk1"/>
                  </a:effectRef>
                  <a:fontRef idx="minor">
                    <a:schemeClr val="tx1"/>
                  </a:fontRef>
                </p:style>
              </p:cxnSp>
            </p:grpSp>
          </p:grpSp>
          <p:sp>
            <p:nvSpPr>
              <p:cNvPr id="55" name="Прямоугольник 54"/>
              <p:cNvSpPr/>
              <p:nvPr/>
            </p:nvSpPr>
            <p:spPr>
              <a:xfrm>
                <a:off x="6631022" y="1708962"/>
                <a:ext cx="476412" cy="707886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4000" dirty="0">
                    <a:ln w="18415" cmpd="sng">
                      <a:solidFill>
                        <a:schemeClr val="tx1"/>
                      </a:solidFill>
                      <a:prstDash val="solid"/>
                    </a:ln>
                    <a:effectLst>
                      <a:outerShdw blurRad="63500" dir="3600000" algn="tl" rotWithShape="0">
                        <a:srgbClr val="000000">
                          <a:alpha val="70000"/>
                        </a:srgbClr>
                      </a:outerShdw>
                    </a:effectLst>
                    <a:latin typeface="+mn-lt"/>
                    <a:cs typeface="+mn-cs"/>
                  </a:rPr>
                  <a:t>V</a:t>
                </a:r>
                <a:endParaRPr lang="ru-RU" sz="4000" dirty="0">
                  <a:ln w="18415" cmpd="sng">
                    <a:solidFill>
                      <a:schemeClr val="tx1"/>
                    </a:solidFill>
                    <a:prstDash val="solid"/>
                  </a:ln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+mn-lt"/>
                  <a:cs typeface="+mn-cs"/>
                </a:endParaRPr>
              </a:p>
            </p:txBody>
          </p:sp>
        </p:grpSp>
        <p:sp>
          <p:nvSpPr>
            <p:cNvPr id="70" name="Прямоугольник 69"/>
            <p:cNvSpPr/>
            <p:nvPr/>
          </p:nvSpPr>
          <p:spPr>
            <a:xfrm>
              <a:off x="7596336" y="1916832"/>
              <a:ext cx="538930" cy="707886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4000" dirty="0">
                  <a:ln w="18415" cmpd="sng">
                    <a:solidFill>
                      <a:schemeClr val="tx1"/>
                    </a:solidFill>
                    <a:prstDash val="solid"/>
                  </a:ln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+mn-lt"/>
                  <a:cs typeface="+mn-cs"/>
                </a:rPr>
                <a:t>…</a:t>
              </a:r>
              <a:endParaRPr lang="ru-RU" sz="4000" dirty="0">
                <a:ln w="18415" cmpd="sng">
                  <a:solidFill>
                    <a:schemeClr val="tx1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n-lt"/>
                <a:cs typeface="+mn-cs"/>
              </a:endParaRPr>
            </a:p>
          </p:txBody>
        </p:sp>
        <p:sp>
          <p:nvSpPr>
            <p:cNvPr id="72" name="Прямоугольник 71"/>
            <p:cNvSpPr/>
            <p:nvPr/>
          </p:nvSpPr>
          <p:spPr>
            <a:xfrm>
              <a:off x="8028384" y="1772816"/>
              <a:ext cx="359393" cy="923330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5400" dirty="0">
                  <a:ln w="18415" cmpd="sng">
                    <a:solidFill>
                      <a:schemeClr val="tx1"/>
                    </a:solidFill>
                    <a:prstDash val="solid"/>
                  </a:ln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+mn-lt"/>
                  <a:cs typeface="+mn-cs"/>
                </a:rPr>
                <a:t>.</a:t>
              </a:r>
              <a:endParaRPr lang="ru-RU" sz="5400" dirty="0">
                <a:ln w="18415" cmpd="sng">
                  <a:solidFill>
                    <a:schemeClr val="tx1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n-lt"/>
                <a:cs typeface="+mn-cs"/>
              </a:endParaRPr>
            </a:p>
          </p:txBody>
        </p:sp>
      </p:grpSp>
      <p:sp>
        <p:nvSpPr>
          <p:cNvPr id="123" name="Прямоугольник 122"/>
          <p:cNvSpPr/>
          <p:nvPr/>
        </p:nvSpPr>
        <p:spPr>
          <a:xfrm>
            <a:off x="3131840" y="2924944"/>
            <a:ext cx="2415085" cy="70788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dirty="0">
                <a:ln w="18415" cmpd="sng">
                  <a:solidFill>
                    <a:srgbClr val="002060"/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n-lt"/>
                <a:cs typeface="+mn-cs"/>
              </a:rPr>
              <a:t>Questions</a:t>
            </a:r>
            <a:r>
              <a:rPr lang="ru-RU" sz="4000" dirty="0">
                <a:ln w="18415" cmpd="sng">
                  <a:solidFill>
                    <a:srgbClr val="002060"/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n-lt"/>
                <a:cs typeface="+mn-cs"/>
              </a:rPr>
              <a:t>:</a:t>
            </a:r>
          </a:p>
        </p:txBody>
      </p:sp>
      <p:grpSp>
        <p:nvGrpSpPr>
          <p:cNvPr id="12" name="Группа 108"/>
          <p:cNvGrpSpPr>
            <a:grpSpLocks/>
          </p:cNvGrpSpPr>
          <p:nvPr/>
        </p:nvGrpSpPr>
        <p:grpSpPr bwMode="auto">
          <a:xfrm>
            <a:off x="468313" y="3500438"/>
            <a:ext cx="7573962" cy="841375"/>
            <a:chOff x="467544" y="3501008"/>
            <a:chExt cx="7574748" cy="841449"/>
          </a:xfrm>
        </p:grpSpPr>
        <p:grpSp>
          <p:nvGrpSpPr>
            <p:cNvPr id="25674" name="Группа 120"/>
            <p:cNvGrpSpPr>
              <a:grpSpLocks/>
            </p:cNvGrpSpPr>
            <p:nvPr/>
          </p:nvGrpSpPr>
          <p:grpSpPr bwMode="auto">
            <a:xfrm>
              <a:off x="467544" y="3501008"/>
              <a:ext cx="2771430" cy="774277"/>
              <a:chOff x="539552" y="3573016"/>
              <a:chExt cx="2771430" cy="774277"/>
            </a:xfrm>
          </p:grpSpPr>
          <p:grpSp>
            <p:nvGrpSpPr>
              <p:cNvPr id="25679" name="Группа 95"/>
              <p:cNvGrpSpPr>
                <a:grpSpLocks/>
              </p:cNvGrpSpPr>
              <p:nvPr/>
            </p:nvGrpSpPr>
            <p:grpSpPr bwMode="auto">
              <a:xfrm>
                <a:off x="539552" y="3573016"/>
                <a:ext cx="2771430" cy="774277"/>
                <a:chOff x="539552" y="3573016"/>
                <a:chExt cx="2771430" cy="774277"/>
              </a:xfrm>
            </p:grpSpPr>
            <p:grpSp>
              <p:nvGrpSpPr>
                <p:cNvPr id="25681" name="Группа 99"/>
                <p:cNvGrpSpPr>
                  <a:grpSpLocks/>
                </p:cNvGrpSpPr>
                <p:nvPr/>
              </p:nvGrpSpPr>
              <p:grpSpPr bwMode="auto">
                <a:xfrm>
                  <a:off x="3059832" y="3933056"/>
                  <a:ext cx="144016" cy="144016"/>
                  <a:chOff x="2843808" y="5877272"/>
                  <a:chExt cx="216024" cy="216024"/>
                </a:xfrm>
              </p:grpSpPr>
              <p:cxnSp>
                <p:nvCxnSpPr>
                  <p:cNvPr id="101" name="Прямая соединительная линия 100"/>
                  <p:cNvCxnSpPr/>
                  <p:nvPr/>
                </p:nvCxnSpPr>
                <p:spPr>
                  <a:xfrm flipH="1">
                    <a:off x="2854732" y="6104043"/>
                    <a:ext cx="216716" cy="0"/>
                  </a:xfrm>
                  <a:prstGeom prst="line">
                    <a:avLst/>
                  </a:prstGeom>
                </p:spPr>
                <p:style>
                  <a:lnRef idx="2">
                    <a:schemeClr val="dk1"/>
                  </a:lnRef>
                  <a:fillRef idx="0">
                    <a:schemeClr val="dk1"/>
                  </a:fillRef>
                  <a:effectRef idx="1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02" name="Прямая соединительная линия 101"/>
                  <p:cNvCxnSpPr/>
                  <p:nvPr/>
                </p:nvCxnSpPr>
                <p:spPr>
                  <a:xfrm>
                    <a:off x="2964281" y="5877803"/>
                    <a:ext cx="0" cy="195280"/>
                  </a:xfrm>
                  <a:prstGeom prst="line">
                    <a:avLst/>
                  </a:prstGeom>
                </p:spPr>
                <p:style>
                  <a:lnRef idx="2">
                    <a:schemeClr val="dk1"/>
                  </a:lnRef>
                  <a:fillRef idx="0">
                    <a:schemeClr val="dk1"/>
                  </a:fillRef>
                  <a:effectRef idx="1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04" name="Прямая соединительная линия 103"/>
                  <p:cNvCxnSpPr/>
                  <p:nvPr/>
                </p:nvCxnSpPr>
                <p:spPr>
                  <a:xfrm flipH="1">
                    <a:off x="2854732" y="5877803"/>
                    <a:ext cx="216716" cy="0"/>
                  </a:xfrm>
                  <a:prstGeom prst="line">
                    <a:avLst/>
                  </a:prstGeom>
                </p:spPr>
                <p:style>
                  <a:lnRef idx="2">
                    <a:schemeClr val="dk1"/>
                  </a:lnRef>
                  <a:fillRef idx="0">
                    <a:schemeClr val="dk1"/>
                  </a:fillRef>
                  <a:effectRef idx="1">
                    <a:schemeClr val="dk1"/>
                  </a:effectRef>
                  <a:fontRef idx="minor">
                    <a:schemeClr val="tx1"/>
                  </a:fontRef>
                </p:style>
              </p:cxnSp>
            </p:grpSp>
            <p:sp>
              <p:nvSpPr>
                <p:cNvPr id="74" name="Прямоугольник 73"/>
                <p:cNvSpPr/>
                <p:nvPr/>
              </p:nvSpPr>
              <p:spPr>
                <a:xfrm>
                  <a:off x="539552" y="3573016"/>
                  <a:ext cx="958917" cy="769441"/>
                </a:xfrm>
                <a:prstGeom prst="rect">
                  <a:avLst/>
                </a:prstGeom>
                <a:noFill/>
              </p:spPr>
              <p:txBody>
                <a:bodyPr wrap="none">
                  <a:spAutoFit/>
                </a:bodyPr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r>
                    <a:rPr lang="en-US" sz="4400" dirty="0">
                      <a:ln w="18415" cmpd="sng">
                        <a:solidFill>
                          <a:sysClr val="windowText" lastClr="000000"/>
                        </a:solidFill>
                        <a:prstDash val="solid"/>
                      </a:ln>
                      <a:effectLst>
                        <a:outerShdw blurRad="63500" dir="3600000" algn="tl" rotWithShape="0">
                          <a:srgbClr val="000000">
                            <a:alpha val="70000"/>
                          </a:srgbClr>
                        </a:outerShdw>
                      </a:effectLst>
                      <a:latin typeface="+mn-lt"/>
                      <a:cs typeface="+mn-cs"/>
                    </a:rPr>
                    <a:t>Did</a:t>
                  </a:r>
                  <a:endParaRPr lang="ru-RU" sz="4400" dirty="0">
                    <a:ln w="18415" cmpd="sng">
                      <a:solidFill>
                        <a:sysClr val="windowText" lastClr="000000"/>
                      </a:solidFill>
                      <a:prstDash val="solid"/>
                    </a:ln>
                    <a:effectLst>
                      <a:outerShdw blurRad="63500" dir="3600000" algn="tl" rotWithShape="0">
                        <a:srgbClr val="000000">
                          <a:alpha val="70000"/>
                        </a:srgbClr>
                      </a:outerShdw>
                    </a:effectLst>
                    <a:latin typeface="+mn-lt"/>
                    <a:cs typeface="+mn-cs"/>
                  </a:endParaRPr>
                </a:p>
              </p:txBody>
            </p:sp>
            <p:grpSp>
              <p:nvGrpSpPr>
                <p:cNvPr id="25683" name="Группа 94"/>
                <p:cNvGrpSpPr>
                  <a:grpSpLocks/>
                </p:cNvGrpSpPr>
                <p:nvPr/>
              </p:nvGrpSpPr>
              <p:grpSpPr bwMode="auto">
                <a:xfrm>
                  <a:off x="1475656" y="4221088"/>
                  <a:ext cx="1835326" cy="126205"/>
                  <a:chOff x="3419872" y="4293096"/>
                  <a:chExt cx="1835326" cy="126205"/>
                </a:xfrm>
              </p:grpSpPr>
              <p:cxnSp>
                <p:nvCxnSpPr>
                  <p:cNvPr id="75" name="Прямая соединительная линия 74"/>
                  <p:cNvCxnSpPr/>
                  <p:nvPr/>
                </p:nvCxnSpPr>
                <p:spPr>
                  <a:xfrm>
                    <a:off x="3420490" y="4292781"/>
                    <a:ext cx="733501" cy="0"/>
                  </a:xfrm>
                  <a:prstGeom prst="line">
                    <a:avLst/>
                  </a:prstGeom>
                </p:spPr>
                <p:style>
                  <a:lnRef idx="3">
                    <a:schemeClr val="dk1"/>
                  </a:lnRef>
                  <a:fillRef idx="0">
                    <a:schemeClr val="dk1"/>
                  </a:fillRef>
                  <a:effectRef idx="2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6" name="Прямая соединительная линия 75"/>
                  <p:cNvCxnSpPr/>
                  <p:nvPr/>
                </p:nvCxnSpPr>
                <p:spPr>
                  <a:xfrm>
                    <a:off x="4430245" y="4292781"/>
                    <a:ext cx="825586" cy="0"/>
                  </a:xfrm>
                  <a:prstGeom prst="line">
                    <a:avLst/>
                  </a:prstGeom>
                </p:spPr>
                <p:style>
                  <a:lnRef idx="3">
                    <a:schemeClr val="dk1"/>
                  </a:lnRef>
                  <a:fillRef idx="0">
                    <a:schemeClr val="dk1"/>
                  </a:fillRef>
                  <a:effectRef idx="2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7" name="Прямая соединительная линия 76"/>
                  <p:cNvCxnSpPr/>
                  <p:nvPr/>
                </p:nvCxnSpPr>
                <p:spPr>
                  <a:xfrm>
                    <a:off x="4430245" y="4419792"/>
                    <a:ext cx="825586" cy="0"/>
                  </a:xfrm>
                  <a:prstGeom prst="line">
                    <a:avLst/>
                  </a:prstGeom>
                </p:spPr>
                <p:style>
                  <a:lnRef idx="3">
                    <a:schemeClr val="dk1"/>
                  </a:lnRef>
                  <a:fillRef idx="0">
                    <a:schemeClr val="dk1"/>
                  </a:fillRef>
                  <a:effectRef idx="2">
                    <a:schemeClr val="dk1"/>
                  </a:effectRef>
                  <a:fontRef idx="minor">
                    <a:schemeClr val="tx1"/>
                  </a:fontRef>
                </p:style>
              </p:cxnSp>
            </p:grpSp>
          </p:grpSp>
          <p:sp>
            <p:nvSpPr>
              <p:cNvPr id="97" name="Прямоугольник 96"/>
              <p:cNvSpPr/>
              <p:nvPr/>
            </p:nvSpPr>
            <p:spPr>
              <a:xfrm>
                <a:off x="2699792" y="3573016"/>
                <a:ext cx="476412" cy="635878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4000" dirty="0">
                    <a:ln w="18415" cmpd="sng">
                      <a:solidFill>
                        <a:schemeClr val="tx1"/>
                      </a:solidFill>
                      <a:prstDash val="solid"/>
                    </a:ln>
                    <a:effectLst>
                      <a:outerShdw blurRad="63500" dir="3600000" algn="tl" rotWithShape="0">
                        <a:srgbClr val="000000">
                          <a:alpha val="70000"/>
                        </a:srgbClr>
                      </a:outerShdw>
                    </a:effectLst>
                    <a:latin typeface="+mn-lt"/>
                    <a:cs typeface="+mn-cs"/>
                  </a:rPr>
                  <a:t>V</a:t>
                </a:r>
                <a:endParaRPr lang="ru-RU" sz="4000" dirty="0">
                  <a:ln w="18415" cmpd="sng">
                    <a:solidFill>
                      <a:schemeClr val="tx1"/>
                    </a:solidFill>
                    <a:prstDash val="solid"/>
                  </a:ln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+mn-lt"/>
                  <a:cs typeface="+mn-cs"/>
                </a:endParaRPr>
              </a:p>
            </p:txBody>
          </p:sp>
        </p:grpSp>
        <p:sp>
          <p:nvSpPr>
            <p:cNvPr id="122" name="Прямоугольник 121"/>
            <p:cNvSpPr/>
            <p:nvPr/>
          </p:nvSpPr>
          <p:spPr>
            <a:xfrm>
              <a:off x="7596336" y="3573016"/>
              <a:ext cx="445956" cy="769441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4400" dirty="0">
                  <a:ln w="18415" cmpd="sng">
                    <a:solidFill>
                      <a:schemeClr val="tx1"/>
                    </a:solidFill>
                    <a:prstDash val="solid"/>
                  </a:ln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+mn-lt"/>
                  <a:cs typeface="+mn-cs"/>
                </a:rPr>
                <a:t>?</a:t>
              </a:r>
            </a:p>
          </p:txBody>
        </p:sp>
        <p:cxnSp>
          <p:nvCxnSpPr>
            <p:cNvPr id="125" name="Прямая соединительная линия 124"/>
            <p:cNvCxnSpPr/>
            <p:nvPr/>
          </p:nvCxnSpPr>
          <p:spPr>
            <a:xfrm>
              <a:off x="4860612" y="4148765"/>
              <a:ext cx="1295534" cy="0"/>
            </a:xfrm>
            <a:prstGeom prst="line">
              <a:avLst/>
            </a:prstGeom>
            <a:ln>
              <a:prstDash val="sysDash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26" name="Прямая соединительная линия 125"/>
            <p:cNvCxnSpPr/>
            <p:nvPr/>
          </p:nvCxnSpPr>
          <p:spPr>
            <a:xfrm>
              <a:off x="6227592" y="4148765"/>
              <a:ext cx="1297122" cy="0"/>
            </a:xfrm>
            <a:prstGeom prst="line">
              <a:avLst/>
            </a:prstGeom>
            <a:ln>
              <a:prstDash val="lgDashDot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105" name="Полилиния 104"/>
            <p:cNvSpPr/>
            <p:nvPr/>
          </p:nvSpPr>
          <p:spPr>
            <a:xfrm>
              <a:off x="3276122" y="4004289"/>
              <a:ext cx="1584489" cy="217507"/>
            </a:xfrm>
            <a:custGeom>
              <a:avLst/>
              <a:gdLst>
                <a:gd name="connsiteX0" fmla="*/ 0 w 2423160"/>
                <a:gd name="connsiteY0" fmla="*/ 35560 h 861060"/>
                <a:gd name="connsiteX1" fmla="*/ 426720 w 2423160"/>
                <a:gd name="connsiteY1" fmla="*/ 858520 h 861060"/>
                <a:gd name="connsiteX2" fmla="*/ 975360 w 2423160"/>
                <a:gd name="connsiteY2" fmla="*/ 50800 h 861060"/>
                <a:gd name="connsiteX3" fmla="*/ 1371600 w 2423160"/>
                <a:gd name="connsiteY3" fmla="*/ 843280 h 861060"/>
                <a:gd name="connsiteX4" fmla="*/ 1935480 w 2423160"/>
                <a:gd name="connsiteY4" fmla="*/ 20320 h 861060"/>
                <a:gd name="connsiteX5" fmla="*/ 2423160 w 2423160"/>
                <a:gd name="connsiteY5" fmla="*/ 721360 h 8610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423160" h="861060">
                  <a:moveTo>
                    <a:pt x="0" y="35560"/>
                  </a:moveTo>
                  <a:cubicBezTo>
                    <a:pt x="132080" y="445770"/>
                    <a:pt x="264160" y="855980"/>
                    <a:pt x="426720" y="858520"/>
                  </a:cubicBezTo>
                  <a:cubicBezTo>
                    <a:pt x="589280" y="861060"/>
                    <a:pt x="817880" y="53340"/>
                    <a:pt x="975360" y="50800"/>
                  </a:cubicBezTo>
                  <a:cubicBezTo>
                    <a:pt x="1132840" y="48260"/>
                    <a:pt x="1211580" y="848360"/>
                    <a:pt x="1371600" y="843280"/>
                  </a:cubicBezTo>
                  <a:cubicBezTo>
                    <a:pt x="1531620" y="838200"/>
                    <a:pt x="1760220" y="40640"/>
                    <a:pt x="1935480" y="20320"/>
                  </a:cubicBezTo>
                  <a:cubicBezTo>
                    <a:pt x="2110740" y="0"/>
                    <a:pt x="2266950" y="360680"/>
                    <a:pt x="2423160" y="721360"/>
                  </a:cubicBezTo>
                </a:path>
              </a:pathLst>
            </a:cu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</p:grpSp>
      <p:grpSp>
        <p:nvGrpSpPr>
          <p:cNvPr id="19" name="Группа 119"/>
          <p:cNvGrpSpPr>
            <a:grpSpLocks/>
          </p:cNvGrpSpPr>
          <p:nvPr/>
        </p:nvGrpSpPr>
        <p:grpSpPr bwMode="auto">
          <a:xfrm>
            <a:off x="404813" y="4437063"/>
            <a:ext cx="8150225" cy="841375"/>
            <a:chOff x="395536" y="4437112"/>
            <a:chExt cx="8150812" cy="841449"/>
          </a:xfrm>
        </p:grpSpPr>
        <p:grpSp>
          <p:nvGrpSpPr>
            <p:cNvPr id="25654" name="Группа 137"/>
            <p:cNvGrpSpPr>
              <a:grpSpLocks/>
            </p:cNvGrpSpPr>
            <p:nvPr/>
          </p:nvGrpSpPr>
          <p:grpSpPr bwMode="auto">
            <a:xfrm>
              <a:off x="1907704" y="4437112"/>
              <a:ext cx="1835326" cy="774277"/>
              <a:chOff x="2699792" y="4509120"/>
              <a:chExt cx="1835326" cy="774277"/>
            </a:xfrm>
          </p:grpSpPr>
          <p:grpSp>
            <p:nvGrpSpPr>
              <p:cNvPr id="25664" name="Группа 109"/>
              <p:cNvGrpSpPr>
                <a:grpSpLocks/>
              </p:cNvGrpSpPr>
              <p:nvPr/>
            </p:nvGrpSpPr>
            <p:grpSpPr bwMode="auto">
              <a:xfrm>
                <a:off x="4211960" y="4869160"/>
                <a:ext cx="144016" cy="144016"/>
                <a:chOff x="2843808" y="5877272"/>
                <a:chExt cx="216024" cy="216024"/>
              </a:xfrm>
            </p:grpSpPr>
            <p:cxnSp>
              <p:nvCxnSpPr>
                <p:cNvPr id="111" name="Прямая соединительная линия 110"/>
                <p:cNvCxnSpPr/>
                <p:nvPr/>
              </p:nvCxnSpPr>
              <p:spPr>
                <a:xfrm flipH="1">
                  <a:off x="2843912" y="6104043"/>
                  <a:ext cx="216710" cy="0"/>
                </a:xfrm>
                <a:prstGeom prst="line">
                  <a:avLst/>
                </a:prstGeom>
              </p:spPr>
              <p:style>
                <a:lnRef idx="2">
                  <a:schemeClr val="dk1"/>
                </a:lnRef>
                <a:fillRef idx="0">
                  <a:schemeClr val="dk1"/>
                </a:fillRef>
                <a:effectRef idx="1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12" name="Прямая соединительная линия 111"/>
                <p:cNvCxnSpPr/>
                <p:nvPr/>
              </p:nvCxnSpPr>
              <p:spPr>
                <a:xfrm>
                  <a:off x="2953457" y="5882566"/>
                  <a:ext cx="0" cy="195280"/>
                </a:xfrm>
                <a:prstGeom prst="line">
                  <a:avLst/>
                </a:prstGeom>
              </p:spPr>
              <p:style>
                <a:lnRef idx="2">
                  <a:schemeClr val="dk1"/>
                </a:lnRef>
                <a:fillRef idx="0">
                  <a:schemeClr val="dk1"/>
                </a:fillRef>
                <a:effectRef idx="1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14" name="Прямая соединительная линия 113"/>
                <p:cNvCxnSpPr/>
                <p:nvPr/>
              </p:nvCxnSpPr>
              <p:spPr>
                <a:xfrm flipH="1">
                  <a:off x="2843912" y="5877803"/>
                  <a:ext cx="216710" cy="0"/>
                </a:xfrm>
                <a:prstGeom prst="line">
                  <a:avLst/>
                </a:prstGeom>
              </p:spPr>
              <p:style>
                <a:lnRef idx="2">
                  <a:schemeClr val="dk1"/>
                </a:lnRef>
                <a:fillRef idx="0">
                  <a:schemeClr val="dk1"/>
                </a:fillRef>
                <a:effectRef idx="1">
                  <a:schemeClr val="dk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5665" name="Группа 134"/>
              <p:cNvGrpSpPr>
                <a:grpSpLocks/>
              </p:cNvGrpSpPr>
              <p:nvPr/>
            </p:nvGrpSpPr>
            <p:grpSpPr bwMode="auto">
              <a:xfrm>
                <a:off x="2699792" y="4509120"/>
                <a:ext cx="1835326" cy="774277"/>
                <a:chOff x="1187624" y="4509120"/>
                <a:chExt cx="1835326" cy="774277"/>
              </a:xfrm>
            </p:grpSpPr>
            <p:grpSp>
              <p:nvGrpSpPr>
                <p:cNvPr id="25666" name="Группа 88"/>
                <p:cNvGrpSpPr>
                  <a:grpSpLocks/>
                </p:cNvGrpSpPr>
                <p:nvPr/>
              </p:nvGrpSpPr>
              <p:grpSpPr bwMode="auto">
                <a:xfrm>
                  <a:off x="1187624" y="5157192"/>
                  <a:ext cx="1835326" cy="126205"/>
                  <a:chOff x="3572272" y="4445496"/>
                  <a:chExt cx="1835326" cy="126205"/>
                </a:xfrm>
              </p:grpSpPr>
              <p:cxnSp>
                <p:nvCxnSpPr>
                  <p:cNvPr id="91" name="Прямая соединительная линия 90"/>
                  <p:cNvCxnSpPr/>
                  <p:nvPr/>
                </p:nvCxnSpPr>
                <p:spPr>
                  <a:xfrm>
                    <a:off x="3571513" y="4445181"/>
                    <a:ext cx="735065" cy="0"/>
                  </a:xfrm>
                  <a:prstGeom prst="line">
                    <a:avLst/>
                  </a:prstGeom>
                </p:spPr>
                <p:style>
                  <a:lnRef idx="3">
                    <a:schemeClr val="dk1"/>
                  </a:lnRef>
                  <a:fillRef idx="0">
                    <a:schemeClr val="dk1"/>
                  </a:fillRef>
                  <a:effectRef idx="2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93" name="Прямая соединительная линия 92"/>
                  <p:cNvCxnSpPr/>
                  <p:nvPr/>
                </p:nvCxnSpPr>
                <p:spPr>
                  <a:xfrm>
                    <a:off x="4581236" y="4445181"/>
                    <a:ext cx="827146" cy="0"/>
                  </a:xfrm>
                  <a:prstGeom prst="line">
                    <a:avLst/>
                  </a:prstGeom>
                </p:spPr>
                <p:style>
                  <a:lnRef idx="3">
                    <a:schemeClr val="dk1"/>
                  </a:lnRef>
                  <a:fillRef idx="0">
                    <a:schemeClr val="dk1"/>
                  </a:fillRef>
                  <a:effectRef idx="2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94" name="Прямая соединительная линия 93"/>
                  <p:cNvCxnSpPr/>
                  <p:nvPr/>
                </p:nvCxnSpPr>
                <p:spPr>
                  <a:xfrm>
                    <a:off x="4581236" y="4572192"/>
                    <a:ext cx="827146" cy="0"/>
                  </a:xfrm>
                  <a:prstGeom prst="line">
                    <a:avLst/>
                  </a:prstGeom>
                </p:spPr>
                <p:style>
                  <a:lnRef idx="3">
                    <a:schemeClr val="dk1"/>
                  </a:lnRef>
                  <a:fillRef idx="0">
                    <a:schemeClr val="dk1"/>
                  </a:fillRef>
                  <a:effectRef idx="2">
                    <a:schemeClr val="dk1"/>
                  </a:effectRef>
                  <a:fontRef idx="minor">
                    <a:schemeClr val="tx1"/>
                  </a:fontRef>
                </p:style>
              </p:cxnSp>
            </p:grpSp>
            <p:sp>
              <p:nvSpPr>
                <p:cNvPr id="116" name="Прямоугольник 115"/>
                <p:cNvSpPr/>
                <p:nvPr/>
              </p:nvSpPr>
              <p:spPr>
                <a:xfrm>
                  <a:off x="2339752" y="4509120"/>
                  <a:ext cx="476412" cy="635878"/>
                </a:xfrm>
                <a:prstGeom prst="rect">
                  <a:avLst/>
                </a:prstGeom>
                <a:noFill/>
              </p:spPr>
              <p:txBody>
                <a:bodyPr wrap="none">
                  <a:spAutoFit/>
                </a:bodyPr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r>
                    <a:rPr lang="en-US" sz="4000" dirty="0">
                      <a:ln w="18415" cmpd="sng">
                        <a:solidFill>
                          <a:schemeClr val="tx1"/>
                        </a:solidFill>
                        <a:prstDash val="solid"/>
                      </a:ln>
                      <a:effectLst>
                        <a:outerShdw blurRad="63500" dir="3600000" algn="tl" rotWithShape="0">
                          <a:srgbClr val="000000">
                            <a:alpha val="70000"/>
                          </a:srgbClr>
                        </a:outerShdw>
                      </a:effectLst>
                      <a:latin typeface="+mn-lt"/>
                      <a:cs typeface="+mn-cs"/>
                    </a:rPr>
                    <a:t>V</a:t>
                  </a:r>
                  <a:endParaRPr lang="ru-RU" sz="4000" dirty="0">
                    <a:ln w="18415" cmpd="sng">
                      <a:solidFill>
                        <a:schemeClr val="tx1"/>
                      </a:solidFill>
                      <a:prstDash val="solid"/>
                    </a:ln>
                    <a:effectLst>
                      <a:outerShdw blurRad="63500" dir="3600000" algn="tl" rotWithShape="0">
                        <a:srgbClr val="000000">
                          <a:alpha val="70000"/>
                        </a:srgbClr>
                      </a:outerShdw>
                    </a:effectLst>
                    <a:latin typeface="+mn-lt"/>
                    <a:cs typeface="+mn-cs"/>
                  </a:endParaRPr>
                </a:p>
              </p:txBody>
            </p:sp>
          </p:grpSp>
        </p:grpSp>
        <p:grpSp>
          <p:nvGrpSpPr>
            <p:cNvPr id="25655" name="Группа 135"/>
            <p:cNvGrpSpPr>
              <a:grpSpLocks/>
            </p:cNvGrpSpPr>
            <p:nvPr/>
          </p:nvGrpSpPr>
          <p:grpSpPr bwMode="auto">
            <a:xfrm>
              <a:off x="5364088" y="4509120"/>
              <a:ext cx="3182260" cy="769441"/>
              <a:chOff x="4788024" y="5157192"/>
              <a:chExt cx="3182260" cy="769441"/>
            </a:xfrm>
          </p:grpSpPr>
          <p:sp>
            <p:nvSpPr>
              <p:cNvPr id="130" name="Прямоугольник 129"/>
              <p:cNvSpPr/>
              <p:nvPr/>
            </p:nvSpPr>
            <p:spPr>
              <a:xfrm>
                <a:off x="7524328" y="5157192"/>
                <a:ext cx="445956" cy="769441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ru-RU" sz="4400" dirty="0">
                    <a:ln w="18415" cmpd="sng">
                      <a:solidFill>
                        <a:schemeClr val="tx1"/>
                      </a:solidFill>
                      <a:prstDash val="solid"/>
                    </a:ln>
                    <a:effectLst>
                      <a:outerShdw blurRad="63500" dir="3600000" algn="tl" rotWithShape="0">
                        <a:srgbClr val="000000">
                          <a:alpha val="70000"/>
                        </a:srgbClr>
                      </a:outerShdw>
                    </a:effectLst>
                    <a:latin typeface="+mn-lt"/>
                    <a:cs typeface="+mn-cs"/>
                  </a:rPr>
                  <a:t>?</a:t>
                </a:r>
              </a:p>
            </p:txBody>
          </p:sp>
          <p:cxnSp>
            <p:nvCxnSpPr>
              <p:cNvPr id="131" name="Прямая соединительная линия 130"/>
              <p:cNvCxnSpPr/>
              <p:nvPr/>
            </p:nvCxnSpPr>
            <p:spPr>
              <a:xfrm>
                <a:off x="4788705" y="5732941"/>
                <a:ext cx="1295493" cy="0"/>
              </a:xfrm>
              <a:prstGeom prst="line">
                <a:avLst/>
              </a:prstGeom>
              <a:ln>
                <a:prstDash val="sysDash"/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32" name="Прямая соединительная линия 131"/>
              <p:cNvCxnSpPr/>
              <p:nvPr/>
            </p:nvCxnSpPr>
            <p:spPr>
              <a:xfrm>
                <a:off x="6157229" y="5732941"/>
                <a:ext cx="1295493" cy="0"/>
              </a:xfrm>
              <a:prstGeom prst="line">
                <a:avLst/>
              </a:prstGeom>
              <a:ln>
                <a:prstDash val="lgDashDot"/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137" name="Прямоугольник 136"/>
            <p:cNvSpPr/>
            <p:nvPr/>
          </p:nvSpPr>
          <p:spPr>
            <a:xfrm>
              <a:off x="1043608" y="4509120"/>
              <a:ext cx="907620" cy="769441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4400" dirty="0">
                  <a:ln w="18415" cmpd="sng">
                    <a:solidFill>
                      <a:sysClr val="windowText" lastClr="000000"/>
                    </a:solidFill>
                    <a:prstDash val="solid"/>
                  </a:ln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+mn-lt"/>
                  <a:cs typeface="+mn-cs"/>
                </a:rPr>
                <a:t>did</a:t>
              </a:r>
              <a:endParaRPr lang="ru-RU" sz="4400" dirty="0">
                <a:ln w="18415" cmpd="sng">
                  <a:solidFill>
                    <a:sysClr val="windowText" lastClr="000000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n-lt"/>
                <a:cs typeface="+mn-cs"/>
              </a:endParaRPr>
            </a:p>
          </p:txBody>
        </p:sp>
        <p:grpSp>
          <p:nvGrpSpPr>
            <p:cNvPr id="25657" name="Группа 139"/>
            <p:cNvGrpSpPr>
              <a:grpSpLocks/>
            </p:cNvGrpSpPr>
            <p:nvPr/>
          </p:nvGrpSpPr>
          <p:grpSpPr bwMode="auto">
            <a:xfrm>
              <a:off x="395536" y="4509120"/>
              <a:ext cx="648072" cy="769441"/>
              <a:chOff x="395536" y="4509120"/>
              <a:chExt cx="648072" cy="769441"/>
            </a:xfrm>
          </p:grpSpPr>
          <p:sp>
            <p:nvSpPr>
              <p:cNvPr id="133" name="Овал 132"/>
              <p:cNvSpPr/>
              <p:nvPr/>
            </p:nvSpPr>
            <p:spPr>
              <a:xfrm>
                <a:off x="395536" y="4579999"/>
                <a:ext cx="647747" cy="649344"/>
              </a:xfrm>
              <a:prstGeom prst="ellipse">
                <a:avLst/>
              </a:prstGeom>
              <a:noFill/>
              <a:ln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139" name="Прямоугольник 138"/>
              <p:cNvSpPr/>
              <p:nvPr/>
            </p:nvSpPr>
            <p:spPr>
              <a:xfrm>
                <a:off x="467544" y="4509120"/>
                <a:ext cx="445956" cy="769441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4400" dirty="0">
                    <a:ln w="18415" cmpd="sng">
                      <a:solidFill>
                        <a:sysClr val="windowText" lastClr="000000"/>
                      </a:solidFill>
                      <a:prstDash val="solid"/>
                    </a:ln>
                    <a:effectLst>
                      <a:outerShdw blurRad="63500" dir="3600000" algn="tl" rotWithShape="0">
                        <a:srgbClr val="000000">
                          <a:alpha val="70000"/>
                        </a:srgbClr>
                      </a:outerShdw>
                    </a:effectLst>
                    <a:latin typeface="+mn-lt"/>
                    <a:cs typeface="+mn-cs"/>
                  </a:rPr>
                  <a:t>?</a:t>
                </a:r>
                <a:endParaRPr lang="ru-RU" sz="4400" dirty="0">
                  <a:ln w="18415" cmpd="sng">
                    <a:solidFill>
                      <a:sysClr val="windowText" lastClr="000000"/>
                    </a:solidFill>
                    <a:prstDash val="solid"/>
                  </a:ln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+mn-lt"/>
                  <a:cs typeface="+mn-cs"/>
                </a:endParaRPr>
              </a:p>
            </p:txBody>
          </p:sp>
        </p:grpSp>
        <p:sp>
          <p:nvSpPr>
            <p:cNvPr id="106" name="Полилиния 105"/>
            <p:cNvSpPr/>
            <p:nvPr/>
          </p:nvSpPr>
          <p:spPr>
            <a:xfrm>
              <a:off x="3780330" y="5013425"/>
              <a:ext cx="1584439" cy="215919"/>
            </a:xfrm>
            <a:custGeom>
              <a:avLst/>
              <a:gdLst>
                <a:gd name="connsiteX0" fmla="*/ 0 w 2423160"/>
                <a:gd name="connsiteY0" fmla="*/ 35560 h 861060"/>
                <a:gd name="connsiteX1" fmla="*/ 426720 w 2423160"/>
                <a:gd name="connsiteY1" fmla="*/ 858520 h 861060"/>
                <a:gd name="connsiteX2" fmla="*/ 975360 w 2423160"/>
                <a:gd name="connsiteY2" fmla="*/ 50800 h 861060"/>
                <a:gd name="connsiteX3" fmla="*/ 1371600 w 2423160"/>
                <a:gd name="connsiteY3" fmla="*/ 843280 h 861060"/>
                <a:gd name="connsiteX4" fmla="*/ 1935480 w 2423160"/>
                <a:gd name="connsiteY4" fmla="*/ 20320 h 861060"/>
                <a:gd name="connsiteX5" fmla="*/ 2423160 w 2423160"/>
                <a:gd name="connsiteY5" fmla="*/ 721360 h 8610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423160" h="861060">
                  <a:moveTo>
                    <a:pt x="0" y="35560"/>
                  </a:moveTo>
                  <a:cubicBezTo>
                    <a:pt x="132080" y="445770"/>
                    <a:pt x="264160" y="855980"/>
                    <a:pt x="426720" y="858520"/>
                  </a:cubicBezTo>
                  <a:cubicBezTo>
                    <a:pt x="589280" y="861060"/>
                    <a:pt x="817880" y="53340"/>
                    <a:pt x="975360" y="50800"/>
                  </a:cubicBezTo>
                  <a:cubicBezTo>
                    <a:pt x="1132840" y="48260"/>
                    <a:pt x="1211580" y="848360"/>
                    <a:pt x="1371600" y="843280"/>
                  </a:cubicBezTo>
                  <a:cubicBezTo>
                    <a:pt x="1531620" y="838200"/>
                    <a:pt x="1760220" y="40640"/>
                    <a:pt x="1935480" y="20320"/>
                  </a:cubicBezTo>
                  <a:cubicBezTo>
                    <a:pt x="2110740" y="0"/>
                    <a:pt x="2266950" y="360680"/>
                    <a:pt x="2423160" y="721360"/>
                  </a:cubicBezTo>
                </a:path>
              </a:pathLst>
            </a:cu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</p:grpSp>
      <p:grpSp>
        <p:nvGrpSpPr>
          <p:cNvPr id="30" name="Группа 4"/>
          <p:cNvGrpSpPr>
            <a:grpSpLocks/>
          </p:cNvGrpSpPr>
          <p:nvPr/>
        </p:nvGrpSpPr>
        <p:grpSpPr bwMode="auto">
          <a:xfrm>
            <a:off x="395288" y="1557338"/>
            <a:ext cx="4227512" cy="1608137"/>
            <a:chOff x="395536" y="1556792"/>
            <a:chExt cx="4227084" cy="1608841"/>
          </a:xfrm>
        </p:grpSpPr>
        <p:grpSp>
          <p:nvGrpSpPr>
            <p:cNvPr id="25633" name="Группа 47"/>
            <p:cNvGrpSpPr>
              <a:grpSpLocks/>
            </p:cNvGrpSpPr>
            <p:nvPr/>
          </p:nvGrpSpPr>
          <p:grpSpPr bwMode="auto">
            <a:xfrm>
              <a:off x="395536" y="1556792"/>
              <a:ext cx="3024336" cy="1440160"/>
              <a:chOff x="683568" y="1556792"/>
              <a:chExt cx="3085112" cy="1643410"/>
            </a:xfrm>
          </p:grpSpPr>
          <p:grpSp>
            <p:nvGrpSpPr>
              <p:cNvPr id="25636" name="Группа 28"/>
              <p:cNvGrpSpPr>
                <a:grpSpLocks/>
              </p:cNvGrpSpPr>
              <p:nvPr/>
            </p:nvGrpSpPr>
            <p:grpSpPr bwMode="auto">
              <a:xfrm>
                <a:off x="683568" y="1556792"/>
                <a:ext cx="3085112" cy="1643410"/>
                <a:chOff x="683568" y="1556792"/>
                <a:chExt cx="3085112" cy="1643410"/>
              </a:xfrm>
            </p:grpSpPr>
            <p:grpSp>
              <p:nvGrpSpPr>
                <p:cNvPr id="25643" name="Группа 25"/>
                <p:cNvGrpSpPr>
                  <a:grpSpLocks/>
                </p:cNvGrpSpPr>
                <p:nvPr/>
              </p:nvGrpSpPr>
              <p:grpSpPr bwMode="auto">
                <a:xfrm>
                  <a:off x="683568" y="1844824"/>
                  <a:ext cx="2376264" cy="864096"/>
                  <a:chOff x="683568" y="1916832"/>
                  <a:chExt cx="2376264" cy="864096"/>
                </a:xfrm>
              </p:grpSpPr>
              <p:grpSp>
                <p:nvGrpSpPr>
                  <p:cNvPr id="25646" name="Группа 17"/>
                  <p:cNvGrpSpPr>
                    <a:grpSpLocks/>
                  </p:cNvGrpSpPr>
                  <p:nvPr/>
                </p:nvGrpSpPr>
                <p:grpSpPr bwMode="auto">
                  <a:xfrm>
                    <a:off x="683568" y="1916832"/>
                    <a:ext cx="1872208" cy="792088"/>
                    <a:chOff x="683568" y="1628800"/>
                    <a:chExt cx="1872208" cy="792088"/>
                  </a:xfrm>
                </p:grpSpPr>
                <p:grpSp>
                  <p:nvGrpSpPr>
                    <p:cNvPr id="25649" name="Группа 15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683568" y="2276872"/>
                      <a:ext cx="1872208" cy="144016"/>
                      <a:chOff x="827584" y="2276872"/>
                      <a:chExt cx="1440160" cy="144016"/>
                    </a:xfrm>
                  </p:grpSpPr>
                  <p:cxnSp>
                    <p:nvCxnSpPr>
                      <p:cNvPr id="9" name="Прямая соединительная линия 8"/>
                      <p:cNvCxnSpPr/>
                      <p:nvPr/>
                    </p:nvCxnSpPr>
                    <p:spPr>
                      <a:xfrm>
                        <a:off x="827584" y="2277745"/>
                        <a:ext cx="575452" cy="0"/>
                      </a:xfrm>
                      <a:prstGeom prst="line">
                        <a:avLst/>
                      </a:prstGeom>
                    </p:spPr>
                    <p:style>
                      <a:lnRef idx="3">
                        <a:schemeClr val="dk1"/>
                      </a:lnRef>
                      <a:fillRef idx="0">
                        <a:schemeClr val="dk1"/>
                      </a:fillRef>
                      <a:effectRef idx="2">
                        <a:schemeClr val="dk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1" name="Прямая соединительная линия 10"/>
                      <p:cNvCxnSpPr/>
                      <p:nvPr/>
                    </p:nvCxnSpPr>
                    <p:spPr>
                      <a:xfrm>
                        <a:off x="1619765" y="2277745"/>
                        <a:ext cx="647695" cy="0"/>
                      </a:xfrm>
                      <a:prstGeom prst="line">
                        <a:avLst/>
                      </a:prstGeom>
                    </p:spPr>
                    <p:style>
                      <a:lnRef idx="3">
                        <a:schemeClr val="dk1"/>
                      </a:lnRef>
                      <a:fillRef idx="0">
                        <a:schemeClr val="dk1"/>
                      </a:fillRef>
                      <a:effectRef idx="2">
                        <a:schemeClr val="dk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5" name="Прямая соединительная линия 14"/>
                      <p:cNvCxnSpPr/>
                      <p:nvPr/>
                    </p:nvCxnSpPr>
                    <p:spPr>
                      <a:xfrm>
                        <a:off x="1619765" y="2420921"/>
                        <a:ext cx="647695" cy="0"/>
                      </a:xfrm>
                      <a:prstGeom prst="line">
                        <a:avLst/>
                      </a:prstGeom>
                    </p:spPr>
                    <p:style>
                      <a:lnRef idx="3">
                        <a:schemeClr val="dk1"/>
                      </a:lnRef>
                      <a:fillRef idx="0">
                        <a:schemeClr val="dk1"/>
                      </a:fillRef>
                      <a:effectRef idx="2">
                        <a:schemeClr val="dk1"/>
                      </a:effectRef>
                      <a:fontRef idx="minor">
                        <a:schemeClr val="tx1"/>
                      </a:fontRef>
                    </p:style>
                  </p:cxnSp>
                </p:grpSp>
                <p:sp>
                  <p:nvSpPr>
                    <p:cNvPr id="17" name="Прямоугольник 16"/>
                    <p:cNvSpPr/>
                    <p:nvPr/>
                  </p:nvSpPr>
                  <p:spPr>
                    <a:xfrm>
                      <a:off x="1907704" y="1628800"/>
                      <a:ext cx="476412" cy="707886"/>
                    </a:xfrm>
                    <a:prstGeom prst="rect">
                      <a:avLst/>
                    </a:prstGeom>
                    <a:noFill/>
                  </p:spPr>
                  <p:txBody>
                    <a:bodyPr wrap="none">
                      <a:spAutoFit/>
                    </a:bodyPr>
                    <a:lstStyle/>
                    <a:p>
                      <a:pPr algn="ctr"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r>
                        <a:rPr lang="en-US" sz="4000" dirty="0">
                          <a:ln w="18415" cmpd="sng">
                            <a:solidFill>
                              <a:schemeClr val="tx1"/>
                            </a:solidFill>
                            <a:prstDash val="solid"/>
                          </a:ln>
                          <a:effectLst>
                            <a:outerShdw blurRad="63500" dir="3600000" algn="tl" rotWithShape="0">
                              <a:srgbClr val="000000">
                                <a:alpha val="70000"/>
                              </a:srgbClr>
                            </a:outerShdw>
                          </a:effectLst>
                          <a:latin typeface="+mn-lt"/>
                          <a:cs typeface="+mn-cs"/>
                        </a:rPr>
                        <a:t>V</a:t>
                      </a:r>
                      <a:endParaRPr lang="ru-RU" sz="4000" dirty="0">
                        <a:ln w="18415" cmpd="sng">
                          <a:solidFill>
                            <a:schemeClr val="tx1"/>
                          </a:solidFill>
                          <a:prstDash val="solid"/>
                        </a:ln>
                        <a:effectLst>
                          <a:outerShdw blurRad="63500" dir="3600000" algn="tl" rotWithShape="0">
                            <a:srgbClr val="000000">
                              <a:alpha val="70000"/>
                            </a:srgbClr>
                          </a:outerShdw>
                        </a:effectLst>
                        <a:latin typeface="+mn-lt"/>
                        <a:cs typeface="+mn-cs"/>
                      </a:endParaRPr>
                    </a:p>
                  </p:txBody>
                </p:sp>
              </p:grpSp>
              <p:cxnSp>
                <p:nvCxnSpPr>
                  <p:cNvPr id="20" name="Прямая со стрелкой 19"/>
                  <p:cNvCxnSpPr/>
                  <p:nvPr/>
                </p:nvCxnSpPr>
                <p:spPr>
                  <a:xfrm>
                    <a:off x="2482541" y="2420791"/>
                    <a:ext cx="569972" cy="360656"/>
                  </a:xfrm>
                  <a:prstGeom prst="straightConnector1">
                    <a:avLst/>
                  </a:prstGeom>
                  <a:ln>
                    <a:solidFill>
                      <a:srgbClr val="C00000"/>
                    </a:solidFill>
                    <a:tailEnd type="arrow"/>
                  </a:ln>
                </p:spPr>
                <p:style>
                  <a:lnRef idx="3">
                    <a:schemeClr val="accent2"/>
                  </a:lnRef>
                  <a:fillRef idx="0">
                    <a:schemeClr val="accent2"/>
                  </a:fillRef>
                  <a:effectRef idx="2">
                    <a:schemeClr val="accent2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2" name="Прямая со стрелкой 21"/>
                  <p:cNvCxnSpPr/>
                  <p:nvPr/>
                </p:nvCxnSpPr>
                <p:spPr>
                  <a:xfrm flipV="1">
                    <a:off x="2482541" y="2061948"/>
                    <a:ext cx="569972" cy="358843"/>
                  </a:xfrm>
                  <a:prstGeom prst="straightConnector1">
                    <a:avLst/>
                  </a:prstGeom>
                  <a:ln>
                    <a:solidFill>
                      <a:srgbClr val="C00000"/>
                    </a:solidFill>
                    <a:tailEnd type="arrow"/>
                  </a:ln>
                </p:spPr>
                <p:style>
                  <a:lnRef idx="3">
                    <a:schemeClr val="accent2"/>
                  </a:lnRef>
                  <a:fillRef idx="0">
                    <a:schemeClr val="accent2"/>
                  </a:fillRef>
                  <a:effectRef idx="2">
                    <a:schemeClr val="accent2"/>
                  </a:effectRef>
                  <a:fontRef idx="minor">
                    <a:schemeClr val="tx1"/>
                  </a:fontRef>
                </p:style>
              </p:cxnSp>
            </p:grpSp>
            <p:sp>
              <p:nvSpPr>
                <p:cNvPr id="27" name="Прямоугольник 26"/>
                <p:cNvSpPr/>
                <p:nvPr/>
              </p:nvSpPr>
              <p:spPr>
                <a:xfrm>
                  <a:off x="3059832" y="1556792"/>
                  <a:ext cx="708848" cy="707886"/>
                </a:xfrm>
                <a:prstGeom prst="rect">
                  <a:avLst/>
                </a:prstGeom>
                <a:noFill/>
              </p:spPr>
              <p:txBody>
                <a:bodyPr wrap="none">
                  <a:spAutoFit/>
                </a:bodyPr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r>
                    <a:rPr lang="en-US" sz="4000" dirty="0" err="1">
                      <a:ln w="18415" cmpd="sng">
                        <a:solidFill>
                          <a:srgbClr val="FF0000"/>
                        </a:solidFill>
                        <a:prstDash val="solid"/>
                      </a:ln>
                      <a:solidFill>
                        <a:srgbClr val="FF0000"/>
                      </a:solidFill>
                      <a:effectLst>
                        <a:outerShdw blurRad="63500" dir="3600000" algn="tl" rotWithShape="0">
                          <a:srgbClr val="000000">
                            <a:alpha val="70000"/>
                          </a:srgbClr>
                        </a:outerShdw>
                      </a:effectLst>
                      <a:latin typeface="+mn-lt"/>
                      <a:cs typeface="+mn-cs"/>
                    </a:rPr>
                    <a:t>ed</a:t>
                  </a:r>
                  <a:endParaRPr lang="ru-RU" sz="4000" dirty="0">
                    <a:ln w="18415" cmpd="sng">
                      <a:solidFill>
                        <a:srgbClr val="FF0000"/>
                      </a:solidFill>
                      <a:prstDash val="solid"/>
                    </a:ln>
                    <a:solidFill>
                      <a:srgbClr val="FF0000"/>
                    </a:solidFill>
                    <a:effectLst>
                      <a:outerShdw blurRad="63500" dir="3600000" algn="tl" rotWithShape="0">
                        <a:srgbClr val="000000">
                          <a:alpha val="70000"/>
                        </a:srgbClr>
                      </a:outerShdw>
                    </a:effectLst>
                    <a:latin typeface="+mn-lt"/>
                    <a:cs typeface="+mn-cs"/>
                  </a:endParaRPr>
                </a:p>
              </p:txBody>
            </p:sp>
            <p:sp>
              <p:nvSpPr>
                <p:cNvPr id="28" name="Прямоугольник 27"/>
                <p:cNvSpPr/>
                <p:nvPr/>
              </p:nvSpPr>
              <p:spPr>
                <a:xfrm>
                  <a:off x="3203848" y="2276872"/>
                  <a:ext cx="410689" cy="923330"/>
                </a:xfrm>
                <a:prstGeom prst="rect">
                  <a:avLst/>
                </a:prstGeom>
                <a:noFill/>
              </p:spPr>
              <p:txBody>
                <a:bodyPr wrap="none">
                  <a:spAutoFit/>
                </a:bodyPr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r>
                    <a:rPr lang="en-US" sz="5400" dirty="0">
                      <a:ln w="18415" cmpd="sng">
                        <a:solidFill>
                          <a:srgbClr val="FF0000"/>
                        </a:solidFill>
                        <a:prstDash val="solid"/>
                      </a:ln>
                      <a:solidFill>
                        <a:srgbClr val="FF0000"/>
                      </a:solidFill>
                      <a:effectLst>
                        <a:outerShdw blurRad="63500" dir="3600000" algn="tl" rotWithShape="0">
                          <a:srgbClr val="000000">
                            <a:alpha val="70000"/>
                          </a:srgbClr>
                        </a:outerShdw>
                      </a:effectLst>
                      <a:latin typeface="+mn-lt"/>
                      <a:cs typeface="+mn-cs"/>
                    </a:rPr>
                    <a:t>!</a:t>
                  </a:r>
                  <a:endParaRPr lang="ru-RU" sz="5400" dirty="0">
                    <a:ln w="18415" cmpd="sng">
                      <a:solidFill>
                        <a:srgbClr val="FF0000"/>
                      </a:solidFill>
                      <a:prstDash val="solid"/>
                    </a:ln>
                    <a:solidFill>
                      <a:srgbClr val="FF0000"/>
                    </a:solidFill>
                    <a:effectLst>
                      <a:outerShdw blurRad="63500" dir="3600000" algn="tl" rotWithShape="0">
                        <a:srgbClr val="000000">
                          <a:alpha val="70000"/>
                        </a:srgbClr>
                      </a:outerShdw>
                    </a:effectLst>
                    <a:latin typeface="+mn-lt"/>
                    <a:cs typeface="+mn-cs"/>
                  </a:endParaRPr>
                </a:p>
              </p:txBody>
            </p:sp>
          </p:grpSp>
          <p:grpSp>
            <p:nvGrpSpPr>
              <p:cNvPr id="25637" name="Группа 40"/>
              <p:cNvGrpSpPr>
                <a:grpSpLocks/>
              </p:cNvGrpSpPr>
              <p:nvPr/>
            </p:nvGrpSpPr>
            <p:grpSpPr bwMode="auto">
              <a:xfrm>
                <a:off x="2267744" y="2204864"/>
                <a:ext cx="144016" cy="216024"/>
                <a:chOff x="4788024" y="2996952"/>
                <a:chExt cx="216024" cy="360040"/>
              </a:xfrm>
            </p:grpSpPr>
            <p:cxnSp>
              <p:nvCxnSpPr>
                <p:cNvPr id="31" name="Прямая соединительная линия 30"/>
                <p:cNvCxnSpPr/>
                <p:nvPr/>
              </p:nvCxnSpPr>
              <p:spPr>
                <a:xfrm flipH="1">
                  <a:off x="4787183" y="2998193"/>
                  <a:ext cx="216168" cy="0"/>
                </a:xfrm>
                <a:prstGeom prst="line">
                  <a:avLst/>
                </a:prstGeom>
              </p:spPr>
              <p:style>
                <a:lnRef idx="2">
                  <a:schemeClr val="dk1"/>
                </a:lnRef>
                <a:fillRef idx="0">
                  <a:schemeClr val="dk1"/>
                </a:fillRef>
                <a:effectRef idx="1">
                  <a:schemeClr val="dk1"/>
                </a:effectRef>
                <a:fontRef idx="minor">
                  <a:schemeClr val="tx1"/>
                </a:fontRef>
              </p:style>
            </p:cxnSp>
            <p:grpSp>
              <p:nvGrpSpPr>
                <p:cNvPr id="25639" name="Группа 39"/>
                <p:cNvGrpSpPr>
                  <a:grpSpLocks/>
                </p:cNvGrpSpPr>
                <p:nvPr/>
              </p:nvGrpSpPr>
              <p:grpSpPr bwMode="auto">
                <a:xfrm>
                  <a:off x="4788024" y="2996952"/>
                  <a:ext cx="216024" cy="360040"/>
                  <a:chOff x="4788024" y="2420888"/>
                  <a:chExt cx="216024" cy="360040"/>
                </a:xfrm>
              </p:grpSpPr>
              <p:cxnSp>
                <p:nvCxnSpPr>
                  <p:cNvPr id="35" name="Прямая соединительная линия 34"/>
                  <p:cNvCxnSpPr/>
                  <p:nvPr/>
                </p:nvCxnSpPr>
                <p:spPr>
                  <a:xfrm>
                    <a:off x="4860048" y="2422129"/>
                    <a:ext cx="0" cy="359446"/>
                  </a:xfrm>
                  <a:prstGeom prst="line">
                    <a:avLst/>
                  </a:prstGeom>
                </p:spPr>
                <p:style>
                  <a:lnRef idx="2">
                    <a:schemeClr val="dk1"/>
                  </a:lnRef>
                  <a:fillRef idx="0">
                    <a:schemeClr val="dk1"/>
                  </a:fillRef>
                  <a:effectRef idx="1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7" name="Прямая соединительная линия 36"/>
                  <p:cNvCxnSpPr/>
                  <p:nvPr/>
                </p:nvCxnSpPr>
                <p:spPr>
                  <a:xfrm>
                    <a:off x="4930485" y="2422129"/>
                    <a:ext cx="0" cy="359446"/>
                  </a:xfrm>
                  <a:prstGeom prst="line">
                    <a:avLst/>
                  </a:prstGeom>
                </p:spPr>
                <p:style>
                  <a:lnRef idx="2">
                    <a:schemeClr val="dk1"/>
                  </a:lnRef>
                  <a:fillRef idx="0">
                    <a:schemeClr val="dk1"/>
                  </a:fillRef>
                  <a:effectRef idx="1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9" name="Прямая соединительная линия 38"/>
                  <p:cNvCxnSpPr/>
                  <p:nvPr/>
                </p:nvCxnSpPr>
                <p:spPr>
                  <a:xfrm flipH="1">
                    <a:off x="4787183" y="2781575"/>
                    <a:ext cx="216168" cy="0"/>
                  </a:xfrm>
                  <a:prstGeom prst="line">
                    <a:avLst/>
                  </a:prstGeom>
                </p:spPr>
                <p:style>
                  <a:lnRef idx="2">
                    <a:schemeClr val="dk1"/>
                  </a:lnRef>
                  <a:fillRef idx="0">
                    <a:schemeClr val="dk1"/>
                  </a:fillRef>
                  <a:effectRef idx="1">
                    <a:schemeClr val="dk1"/>
                  </a:effectRef>
                  <a:fontRef idx="minor">
                    <a:schemeClr val="tx1"/>
                  </a:fontRef>
                </p:style>
              </p:cxnSp>
            </p:grpSp>
          </p:grpSp>
        </p:grpSp>
        <p:pic>
          <p:nvPicPr>
            <p:cNvPr id="25634" name="Picture 2"/>
            <p:cNvPicPr>
              <a:picLocks noChangeAspect="1" noChangeArrowheads="1"/>
            </p:cNvPicPr>
            <p:nvPr/>
          </p:nvPicPr>
          <p:blipFill>
            <a:blip r:embed="rId3" cstate="email"/>
            <a:srcRect/>
            <a:stretch>
              <a:fillRect/>
            </a:stretch>
          </p:blipFill>
          <p:spPr bwMode="auto">
            <a:xfrm>
              <a:off x="3168667" y="1809201"/>
              <a:ext cx="1042987" cy="1152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5635" name="Picture 3"/>
            <p:cNvPicPr>
              <a:picLocks noChangeAspect="1" noChangeArrowheads="1"/>
            </p:cNvPicPr>
            <p:nvPr/>
          </p:nvPicPr>
          <p:blipFill>
            <a:blip r:embed="rId4" cstate="email"/>
            <a:srcRect/>
            <a:stretch>
              <a:fillRect/>
            </a:stretch>
          </p:blipFill>
          <p:spPr bwMode="auto">
            <a:xfrm>
              <a:off x="3473917" y="1556792"/>
              <a:ext cx="1148703" cy="160884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42" name="Группа 108"/>
          <p:cNvGrpSpPr>
            <a:grpSpLocks/>
          </p:cNvGrpSpPr>
          <p:nvPr/>
        </p:nvGrpSpPr>
        <p:grpSpPr bwMode="auto">
          <a:xfrm>
            <a:off x="539750" y="5300663"/>
            <a:ext cx="7286625" cy="1200150"/>
            <a:chOff x="539750" y="5300663"/>
            <a:chExt cx="7286625" cy="1200150"/>
          </a:xfrm>
        </p:grpSpPr>
        <p:grpSp>
          <p:nvGrpSpPr>
            <p:cNvPr id="25612" name="Группа 107"/>
            <p:cNvGrpSpPr>
              <a:grpSpLocks/>
            </p:cNvGrpSpPr>
            <p:nvPr/>
          </p:nvGrpSpPr>
          <p:grpSpPr bwMode="auto">
            <a:xfrm>
              <a:off x="539750" y="5300663"/>
              <a:ext cx="7286625" cy="1200150"/>
              <a:chOff x="539552" y="5301208"/>
              <a:chExt cx="7286716" cy="1200329"/>
            </a:xfrm>
          </p:grpSpPr>
          <p:grpSp>
            <p:nvGrpSpPr>
              <p:cNvPr id="25615" name="Группа 141"/>
              <p:cNvGrpSpPr>
                <a:grpSpLocks/>
              </p:cNvGrpSpPr>
              <p:nvPr/>
            </p:nvGrpSpPr>
            <p:grpSpPr bwMode="auto">
              <a:xfrm>
                <a:off x="539552" y="5301208"/>
                <a:ext cx="7286716" cy="1200329"/>
                <a:chOff x="467544" y="5445224"/>
                <a:chExt cx="7286716" cy="1200329"/>
              </a:xfrm>
            </p:grpSpPr>
            <p:grpSp>
              <p:nvGrpSpPr>
                <p:cNvPr id="25617" name="Группа 140"/>
                <p:cNvGrpSpPr>
                  <a:grpSpLocks/>
                </p:cNvGrpSpPr>
                <p:nvPr/>
              </p:nvGrpSpPr>
              <p:grpSpPr bwMode="auto">
                <a:xfrm>
                  <a:off x="2195736" y="5661248"/>
                  <a:ext cx="504056" cy="620338"/>
                  <a:chOff x="2195736" y="5661248"/>
                  <a:chExt cx="504056" cy="620338"/>
                </a:xfrm>
              </p:grpSpPr>
              <p:sp>
                <p:nvSpPr>
                  <p:cNvPr id="85" name="Прямоугольник 84"/>
                  <p:cNvSpPr/>
                  <p:nvPr/>
                </p:nvSpPr>
                <p:spPr>
                  <a:xfrm>
                    <a:off x="2195736" y="5661248"/>
                    <a:ext cx="467027" cy="620338"/>
                  </a:xfrm>
                  <a:prstGeom prst="rect">
                    <a:avLst/>
                  </a:prstGeom>
                  <a:noFill/>
                </p:spPr>
                <p:txBody>
                  <a:bodyPr wrap="none">
                    <a:spAutoFit/>
                  </a:bodyPr>
                  <a:lstStyle/>
                  <a:p>
                    <a:pPr algn="ctr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r>
                      <a:rPr lang="en-US" sz="4000" dirty="0">
                        <a:ln w="18415" cmpd="sng">
                          <a:solidFill>
                            <a:schemeClr val="tx1"/>
                          </a:solidFill>
                          <a:prstDash val="solid"/>
                        </a:ln>
                        <a:effectLst>
                          <a:outerShdw blurRad="63500" dir="3600000" algn="tl" rotWithShape="0">
                            <a:srgbClr val="000000">
                              <a:alpha val="70000"/>
                            </a:srgbClr>
                          </a:outerShdw>
                        </a:effectLst>
                        <a:latin typeface="+mn-lt"/>
                        <a:cs typeface="+mn-cs"/>
                      </a:rPr>
                      <a:t>V</a:t>
                    </a:r>
                    <a:endParaRPr lang="ru-RU" sz="4000" dirty="0">
                      <a:ln w="18415" cmpd="sng">
                        <a:solidFill>
                          <a:schemeClr val="tx1"/>
                        </a:solidFill>
                        <a:prstDash val="solid"/>
                      </a:ln>
                      <a:effectLst>
                        <a:outerShdw blurRad="63500" dir="3600000" algn="tl" rotWithShape="0">
                          <a:srgbClr val="000000">
                            <a:alpha val="70000"/>
                          </a:srgbClr>
                        </a:outerShdw>
                      </a:effectLst>
                      <a:latin typeface="+mn-lt"/>
                      <a:cs typeface="+mn-cs"/>
                    </a:endParaRPr>
                  </a:p>
                </p:txBody>
              </p:sp>
              <p:grpSp>
                <p:nvGrpSpPr>
                  <p:cNvPr id="25628" name="Группа 98"/>
                  <p:cNvGrpSpPr>
                    <a:grpSpLocks/>
                  </p:cNvGrpSpPr>
                  <p:nvPr/>
                </p:nvGrpSpPr>
                <p:grpSpPr bwMode="auto">
                  <a:xfrm>
                    <a:off x="2555776" y="6093296"/>
                    <a:ext cx="144016" cy="144016"/>
                    <a:chOff x="2843808" y="5877272"/>
                    <a:chExt cx="216024" cy="216024"/>
                  </a:xfrm>
                </p:grpSpPr>
                <p:cxnSp>
                  <p:nvCxnSpPr>
                    <p:cNvPr id="87" name="Прямая соединительная линия 86"/>
                    <p:cNvCxnSpPr/>
                    <p:nvPr/>
                  </p:nvCxnSpPr>
                  <p:spPr>
                    <a:xfrm flipH="1">
                      <a:off x="2842843" y="6093586"/>
                      <a:ext cx="216696" cy="0"/>
                    </a:xfrm>
                    <a:prstGeom prst="line">
                      <a:avLst/>
                    </a:prstGeom>
                  </p:spPr>
                  <p:style>
                    <a:lnRef idx="2">
                      <a:schemeClr val="dk1"/>
                    </a:lnRef>
                    <a:fillRef idx="0">
                      <a:schemeClr val="dk1"/>
                    </a:fillRef>
                    <a:effectRef idx="1">
                      <a:schemeClr val="dk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90" name="Прямая соединительная линия 89"/>
                    <p:cNvCxnSpPr/>
                    <p:nvPr/>
                  </p:nvCxnSpPr>
                  <p:spPr>
                    <a:xfrm>
                      <a:off x="2914282" y="5876859"/>
                      <a:ext cx="0" cy="195292"/>
                    </a:xfrm>
                    <a:prstGeom prst="line">
                      <a:avLst/>
                    </a:prstGeom>
                  </p:spPr>
                  <p:style>
                    <a:lnRef idx="2">
                      <a:schemeClr val="dk1"/>
                    </a:lnRef>
                    <a:fillRef idx="0">
                      <a:schemeClr val="dk1"/>
                    </a:fillRef>
                    <a:effectRef idx="1">
                      <a:schemeClr val="dk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92" name="Прямая соединительная линия 91"/>
                    <p:cNvCxnSpPr/>
                    <p:nvPr/>
                  </p:nvCxnSpPr>
                  <p:spPr>
                    <a:xfrm>
                      <a:off x="2988101" y="5876859"/>
                      <a:ext cx="0" cy="195292"/>
                    </a:xfrm>
                    <a:prstGeom prst="line">
                      <a:avLst/>
                    </a:prstGeom>
                  </p:spPr>
                  <p:style>
                    <a:lnRef idx="2">
                      <a:schemeClr val="dk1"/>
                    </a:lnRef>
                    <a:fillRef idx="0">
                      <a:schemeClr val="dk1"/>
                    </a:fillRef>
                    <a:effectRef idx="1">
                      <a:schemeClr val="dk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98" name="Прямая соединительная линия 97"/>
                    <p:cNvCxnSpPr/>
                    <p:nvPr/>
                  </p:nvCxnSpPr>
                  <p:spPr>
                    <a:xfrm flipH="1">
                      <a:off x="2842843" y="5876859"/>
                      <a:ext cx="216696" cy="0"/>
                    </a:xfrm>
                    <a:prstGeom prst="line">
                      <a:avLst/>
                    </a:prstGeom>
                  </p:spPr>
                  <p:style>
                    <a:lnRef idx="2">
                      <a:schemeClr val="dk1"/>
                    </a:lnRef>
                    <a:fillRef idx="0">
                      <a:schemeClr val="dk1"/>
                    </a:fillRef>
                    <a:effectRef idx="1">
                      <a:schemeClr val="dk1"/>
                    </a:effectRef>
                    <a:fontRef idx="minor">
                      <a:schemeClr val="tx1"/>
                    </a:fontRef>
                  </p:style>
                </p:cxnSp>
              </p:grpSp>
            </p:grpSp>
            <p:grpSp>
              <p:nvGrpSpPr>
                <p:cNvPr id="25618" name="Группа 123"/>
                <p:cNvGrpSpPr>
                  <a:grpSpLocks/>
                </p:cNvGrpSpPr>
                <p:nvPr/>
              </p:nvGrpSpPr>
              <p:grpSpPr bwMode="auto">
                <a:xfrm>
                  <a:off x="467544" y="5445224"/>
                  <a:ext cx="7286716" cy="1200329"/>
                  <a:chOff x="611560" y="5301208"/>
                  <a:chExt cx="7286716" cy="1200329"/>
                </a:xfrm>
              </p:grpSpPr>
              <p:grpSp>
                <p:nvGrpSpPr>
                  <p:cNvPr id="25619" name="Группа 81"/>
                  <p:cNvGrpSpPr>
                    <a:grpSpLocks/>
                  </p:cNvGrpSpPr>
                  <p:nvPr/>
                </p:nvGrpSpPr>
                <p:grpSpPr bwMode="auto">
                  <a:xfrm>
                    <a:off x="611560" y="5301208"/>
                    <a:ext cx="2907104" cy="1200329"/>
                    <a:chOff x="1187624" y="4581128"/>
                    <a:chExt cx="2907104" cy="1200329"/>
                  </a:xfrm>
                </p:grpSpPr>
                <p:sp>
                  <p:nvSpPr>
                    <p:cNvPr id="4" name="Прямоугольник 3"/>
                    <p:cNvSpPr/>
                    <p:nvPr/>
                  </p:nvSpPr>
                  <p:spPr>
                    <a:xfrm>
                      <a:off x="1187624" y="4581128"/>
                      <a:ext cx="2907104" cy="1200329"/>
                    </a:xfrm>
                    <a:prstGeom prst="rect">
                      <a:avLst/>
                    </a:prstGeom>
                    <a:noFill/>
                  </p:spPr>
                  <p:txBody>
                    <a:bodyPr>
                      <a:spAutoFit/>
                    </a:bodyPr>
                    <a:lstStyle/>
                    <a:p>
                      <a:pPr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r>
                        <a:rPr lang="ru-RU" sz="7200" dirty="0">
                          <a:ln w="18415" cmpd="sng">
                            <a:solidFill>
                              <a:srgbClr val="FF0000"/>
                            </a:solidFill>
                            <a:prstDash val="solid"/>
                          </a:ln>
                          <a:solidFill>
                            <a:srgbClr val="FF0000"/>
                          </a:solidFill>
                          <a:effectLst>
                            <a:outerShdw blurRad="63500" dir="3600000" algn="tl" rotWithShape="0">
                              <a:srgbClr val="000000">
                                <a:alpha val="70000"/>
                              </a:srgbClr>
                            </a:outerShdw>
                          </a:effectLst>
                          <a:latin typeface="+mn-lt"/>
                          <a:cs typeface="+mn-cs"/>
                        </a:rPr>
                        <a:t>!</a:t>
                      </a:r>
                      <a:r>
                        <a:rPr lang="ru-RU" sz="5400" dirty="0">
                          <a:ln w="18415" cmpd="sng">
                            <a:solidFill>
                              <a:srgbClr val="FF0000"/>
                            </a:solidFill>
                            <a:prstDash val="solid"/>
                          </a:ln>
                          <a:solidFill>
                            <a:srgbClr val="FFFFFF"/>
                          </a:solidFill>
                          <a:effectLst>
                            <a:outerShdw blurRad="63500" dir="3600000" algn="tl" rotWithShape="0">
                              <a:srgbClr val="000000">
                                <a:alpha val="70000"/>
                              </a:srgbClr>
                            </a:outerShdw>
                          </a:effectLst>
                          <a:latin typeface="+mn-lt"/>
                          <a:cs typeface="+mn-cs"/>
                        </a:rPr>
                        <a:t> </a:t>
                      </a:r>
                      <a:r>
                        <a:rPr lang="en-US" sz="4400" dirty="0">
                          <a:ln w="18415" cmpd="sng">
                            <a:solidFill>
                              <a:schemeClr val="tx1"/>
                            </a:solidFill>
                            <a:prstDash val="solid"/>
                          </a:ln>
                          <a:effectLst>
                            <a:outerShdw blurRad="63500" dir="3600000" algn="tl" rotWithShape="0">
                              <a:srgbClr val="000000">
                                <a:alpha val="70000"/>
                              </a:srgbClr>
                            </a:outerShdw>
                          </a:effectLst>
                          <a:latin typeface="+mn-lt"/>
                          <a:cs typeface="+mn-cs"/>
                        </a:rPr>
                        <a:t>Who</a:t>
                      </a:r>
                      <a:r>
                        <a:rPr lang="en-US" sz="5400" dirty="0">
                          <a:ln w="18415" cmpd="sng">
                            <a:solidFill>
                              <a:srgbClr val="FFFFFF"/>
                            </a:solidFill>
                            <a:prstDash val="solid"/>
                          </a:ln>
                          <a:solidFill>
                            <a:srgbClr val="FFFFFF"/>
                          </a:solidFill>
                          <a:effectLst>
                            <a:outerShdw blurRad="63500" dir="3600000" algn="tl" rotWithShape="0">
                              <a:srgbClr val="000000">
                                <a:alpha val="70000"/>
                              </a:srgbClr>
                            </a:outerShdw>
                          </a:effectLst>
                          <a:latin typeface="+mn-lt"/>
                          <a:cs typeface="+mn-cs"/>
                        </a:rPr>
                        <a:t> </a:t>
                      </a:r>
                      <a:endParaRPr lang="ru-RU" sz="5400" dirty="0">
                        <a:ln w="18415" cmpd="sng">
                          <a:solidFill>
                            <a:srgbClr val="FFFFFF"/>
                          </a:solidFill>
                          <a:prstDash val="solid"/>
                        </a:ln>
                        <a:solidFill>
                          <a:srgbClr val="FFFFFF"/>
                        </a:solidFill>
                        <a:effectLst>
                          <a:outerShdw blurRad="63500" dir="3600000" algn="tl" rotWithShape="0">
                            <a:srgbClr val="000000">
                              <a:alpha val="70000"/>
                            </a:srgbClr>
                          </a:outerShdw>
                        </a:effectLst>
                        <a:latin typeface="+mn-lt"/>
                        <a:cs typeface="+mn-cs"/>
                      </a:endParaRPr>
                    </a:p>
                  </p:txBody>
                </p:sp>
                <p:cxnSp>
                  <p:nvCxnSpPr>
                    <p:cNvPr id="80" name="Прямая соединительная линия 79"/>
                    <p:cNvCxnSpPr/>
                    <p:nvPr/>
                  </p:nvCxnSpPr>
                  <p:spPr>
                    <a:xfrm>
                      <a:off x="2771969" y="5535357"/>
                      <a:ext cx="825510" cy="0"/>
                    </a:xfrm>
                    <a:prstGeom prst="line">
                      <a:avLst/>
                    </a:prstGeom>
                  </p:spPr>
                  <p:style>
                    <a:lnRef idx="3">
                      <a:schemeClr val="dk1"/>
                    </a:lnRef>
                    <a:fillRef idx="0">
                      <a:schemeClr val="dk1"/>
                    </a:fillRef>
                    <a:effectRef idx="2">
                      <a:schemeClr val="dk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81" name="Прямая соединительная линия 80"/>
                    <p:cNvCxnSpPr/>
                    <p:nvPr/>
                  </p:nvCxnSpPr>
                  <p:spPr>
                    <a:xfrm>
                      <a:off x="2771969" y="5660789"/>
                      <a:ext cx="825510" cy="0"/>
                    </a:xfrm>
                    <a:prstGeom prst="line">
                      <a:avLst/>
                    </a:prstGeom>
                  </p:spPr>
                  <p:style>
                    <a:lnRef idx="3">
                      <a:schemeClr val="dk1"/>
                    </a:lnRef>
                    <a:fillRef idx="0">
                      <a:schemeClr val="dk1"/>
                    </a:fillRef>
                    <a:effectRef idx="2">
                      <a:schemeClr val="dk1"/>
                    </a:effectRef>
                    <a:fontRef idx="minor">
                      <a:schemeClr val="tx1"/>
                    </a:fontRef>
                  </p:style>
                </p:cxnSp>
              </p:grpSp>
              <p:sp>
                <p:nvSpPr>
                  <p:cNvPr id="115" name="Прямоугольник 114"/>
                  <p:cNvSpPr/>
                  <p:nvPr/>
                </p:nvSpPr>
                <p:spPr>
                  <a:xfrm>
                    <a:off x="7452320" y="5661248"/>
                    <a:ext cx="445956" cy="769441"/>
                  </a:xfrm>
                  <a:prstGeom prst="rect">
                    <a:avLst/>
                  </a:prstGeom>
                  <a:noFill/>
                </p:spPr>
                <p:txBody>
                  <a:bodyPr>
                    <a:spAutoFit/>
                  </a:bodyPr>
                  <a:lstStyle/>
                  <a:p>
                    <a:pPr algn="ctr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r>
                      <a:rPr lang="ru-RU" sz="4400" dirty="0">
                        <a:ln w="18415" cmpd="sng">
                          <a:solidFill>
                            <a:schemeClr val="tx1"/>
                          </a:solidFill>
                          <a:prstDash val="solid"/>
                        </a:ln>
                        <a:effectLst>
                          <a:outerShdw blurRad="63500" dir="3600000" algn="tl" rotWithShape="0">
                            <a:srgbClr val="000000">
                              <a:alpha val="70000"/>
                            </a:srgbClr>
                          </a:outerShdw>
                        </a:effectLst>
                        <a:latin typeface="+mn-lt"/>
                        <a:cs typeface="+mn-cs"/>
                      </a:rPr>
                      <a:t>?</a:t>
                    </a:r>
                  </a:p>
                </p:txBody>
              </p:sp>
              <p:grpSp>
                <p:nvGrpSpPr>
                  <p:cNvPr id="25621" name="Группа 118"/>
                  <p:cNvGrpSpPr>
                    <a:grpSpLocks/>
                  </p:cNvGrpSpPr>
                  <p:nvPr/>
                </p:nvGrpSpPr>
                <p:grpSpPr bwMode="auto">
                  <a:xfrm>
                    <a:off x="4716016" y="6237312"/>
                    <a:ext cx="2664296" cy="0"/>
                    <a:chOff x="4716016" y="6237312"/>
                    <a:chExt cx="2664296" cy="0"/>
                  </a:xfrm>
                </p:grpSpPr>
                <p:cxnSp>
                  <p:nvCxnSpPr>
                    <p:cNvPr id="117" name="Прямая соединительная линия 116"/>
                    <p:cNvCxnSpPr/>
                    <p:nvPr/>
                  </p:nvCxnSpPr>
                  <p:spPr>
                    <a:xfrm>
                      <a:off x="4715299" y="2147483647"/>
                      <a:ext cx="1297003" cy="0"/>
                    </a:xfrm>
                    <a:prstGeom prst="line">
                      <a:avLst/>
                    </a:prstGeom>
                    <a:ln>
                      <a:prstDash val="sysDash"/>
                    </a:ln>
                  </p:spPr>
                  <p:style>
                    <a:lnRef idx="3">
                      <a:schemeClr val="dk1"/>
                    </a:lnRef>
                    <a:fillRef idx="0">
                      <a:schemeClr val="dk1"/>
                    </a:fillRef>
                    <a:effectRef idx="2">
                      <a:schemeClr val="dk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18" name="Прямая соединительная линия 117"/>
                    <p:cNvCxnSpPr/>
                    <p:nvPr/>
                  </p:nvCxnSpPr>
                  <p:spPr>
                    <a:xfrm>
                      <a:off x="6083741" y="2147483647"/>
                      <a:ext cx="1297003" cy="0"/>
                    </a:xfrm>
                    <a:prstGeom prst="line">
                      <a:avLst/>
                    </a:prstGeom>
                    <a:ln>
                      <a:prstDash val="lgDashDot"/>
                    </a:ln>
                  </p:spPr>
                  <p:style>
                    <a:lnRef idx="3">
                      <a:schemeClr val="dk1"/>
                    </a:lnRef>
                    <a:fillRef idx="0">
                      <a:schemeClr val="dk1"/>
                    </a:fillRef>
                    <a:effectRef idx="2">
                      <a:schemeClr val="dk1"/>
                    </a:effectRef>
                    <a:fontRef idx="minor">
                      <a:schemeClr val="tx1"/>
                    </a:fontRef>
                  </p:style>
                </p:cxnSp>
              </p:grpSp>
            </p:grpSp>
          </p:grpSp>
          <p:sp>
            <p:nvSpPr>
              <p:cNvPr id="107" name="Полилиния 106"/>
              <p:cNvSpPr/>
              <p:nvPr/>
            </p:nvSpPr>
            <p:spPr>
              <a:xfrm>
                <a:off x="2916070" y="6093488"/>
                <a:ext cx="1655783" cy="287381"/>
              </a:xfrm>
              <a:custGeom>
                <a:avLst/>
                <a:gdLst>
                  <a:gd name="connsiteX0" fmla="*/ 0 w 2423160"/>
                  <a:gd name="connsiteY0" fmla="*/ 35560 h 861060"/>
                  <a:gd name="connsiteX1" fmla="*/ 426720 w 2423160"/>
                  <a:gd name="connsiteY1" fmla="*/ 858520 h 861060"/>
                  <a:gd name="connsiteX2" fmla="*/ 975360 w 2423160"/>
                  <a:gd name="connsiteY2" fmla="*/ 50800 h 861060"/>
                  <a:gd name="connsiteX3" fmla="*/ 1371600 w 2423160"/>
                  <a:gd name="connsiteY3" fmla="*/ 843280 h 861060"/>
                  <a:gd name="connsiteX4" fmla="*/ 1935480 w 2423160"/>
                  <a:gd name="connsiteY4" fmla="*/ 20320 h 861060"/>
                  <a:gd name="connsiteX5" fmla="*/ 2423160 w 2423160"/>
                  <a:gd name="connsiteY5" fmla="*/ 721360 h 8610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423160" h="861060">
                    <a:moveTo>
                      <a:pt x="0" y="35560"/>
                    </a:moveTo>
                    <a:cubicBezTo>
                      <a:pt x="132080" y="445770"/>
                      <a:pt x="264160" y="855980"/>
                      <a:pt x="426720" y="858520"/>
                    </a:cubicBezTo>
                    <a:cubicBezTo>
                      <a:pt x="589280" y="861060"/>
                      <a:pt x="817880" y="53340"/>
                      <a:pt x="975360" y="50800"/>
                    </a:cubicBezTo>
                    <a:cubicBezTo>
                      <a:pt x="1132840" y="48260"/>
                      <a:pt x="1211580" y="848360"/>
                      <a:pt x="1371600" y="843280"/>
                    </a:cubicBezTo>
                    <a:cubicBezTo>
                      <a:pt x="1531620" y="838200"/>
                      <a:pt x="1760220" y="40640"/>
                      <a:pt x="1935480" y="20320"/>
                    </a:cubicBezTo>
                    <a:cubicBezTo>
                      <a:pt x="2110740" y="0"/>
                      <a:pt x="2266950" y="360680"/>
                      <a:pt x="2423160" y="721360"/>
                    </a:cubicBezTo>
                  </a:path>
                </a:pathLst>
              </a:custGeom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</p:grpSp>
        <p:cxnSp>
          <p:nvCxnSpPr>
            <p:cNvPr id="103" name="Прямая соединительная линия 102"/>
            <p:cNvCxnSpPr/>
            <p:nvPr/>
          </p:nvCxnSpPr>
          <p:spPr bwMode="auto">
            <a:xfrm>
              <a:off x="4645025" y="6308725"/>
              <a:ext cx="1295400" cy="0"/>
            </a:xfrm>
            <a:prstGeom prst="line">
              <a:avLst/>
            </a:prstGeom>
            <a:ln>
              <a:prstDash val="sysDash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08" name="Прямая соединительная линия 107"/>
            <p:cNvCxnSpPr/>
            <p:nvPr/>
          </p:nvCxnSpPr>
          <p:spPr bwMode="auto">
            <a:xfrm>
              <a:off x="6011863" y="6308725"/>
              <a:ext cx="1296987" cy="0"/>
            </a:xfrm>
            <a:prstGeom prst="line">
              <a:avLst/>
            </a:prstGeom>
            <a:ln>
              <a:prstDash val="lgDashDot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ransition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7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17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36" presetID="17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43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47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9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51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53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м\Desktop\0_65a68_aecd6d87_XL.jpe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-28575" y="0"/>
            <a:ext cx="91725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Рисунок 2" descr="улыбка.jpg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>
          <a:xfrm flipH="1">
            <a:off x="6024899" y="0"/>
            <a:ext cx="3119101" cy="309634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Прямоугольник 3"/>
          <p:cNvSpPr/>
          <p:nvPr/>
        </p:nvSpPr>
        <p:spPr>
          <a:xfrm>
            <a:off x="2411760" y="2426112"/>
            <a:ext cx="5040560" cy="1938992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000" b="1" spc="50" dirty="0">
                <a:ln w="11430"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radley Hand ITC" pitchFamily="66" charset="0"/>
                <a:cs typeface="Andalus" pitchFamily="18" charset="-78"/>
              </a:rPr>
              <a:t>How do you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000" b="1" spc="50" dirty="0">
                <a:ln w="11430"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radley Hand ITC" pitchFamily="66" charset="0"/>
                <a:cs typeface="Andalus" pitchFamily="18" charset="-78"/>
              </a:rPr>
              <a:t>feel today?</a:t>
            </a:r>
            <a:endParaRPr lang="ru-RU" sz="6000" b="1" spc="50" dirty="0">
              <a:ln w="11430">
                <a:solidFill>
                  <a:srgbClr val="FF0000"/>
                </a:solidFill>
              </a:ln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+mn-lt"/>
              <a:cs typeface="Andalus" pitchFamily="18" charset="-78"/>
            </a:endParaRPr>
          </a:p>
        </p:txBody>
      </p:sp>
      <p:pic>
        <p:nvPicPr>
          <p:cNvPr id="6" name="Рисунок 5" descr="печальный.jpg"/>
          <p:cNvPicPr>
            <a:picLocks noChangeAspect="1"/>
          </p:cNvPicPr>
          <p:nvPr/>
        </p:nvPicPr>
        <p:blipFill>
          <a:blip r:embed="rId5" cstate="email"/>
          <a:srcRect/>
          <a:stretch>
            <a:fillRect/>
          </a:stretch>
        </p:blipFill>
        <p:spPr>
          <a:xfrm>
            <a:off x="251520" y="2492896"/>
            <a:ext cx="2880320" cy="291601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 descr="нейтральный.jpg"/>
          <p:cNvPicPr>
            <a:picLocks noChangeAspect="1"/>
          </p:cNvPicPr>
          <p:nvPr/>
        </p:nvPicPr>
        <p:blipFill>
          <a:blip r:embed="rId6" cstate="email"/>
          <a:srcRect/>
          <a:stretch>
            <a:fillRect/>
          </a:stretch>
        </p:blipFill>
        <p:spPr>
          <a:xfrm>
            <a:off x="5652120" y="4143946"/>
            <a:ext cx="2771800" cy="271405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 descr="р.jpg"/>
          <p:cNvPicPr>
            <a:picLocks noChangeAspect="1"/>
          </p:cNvPicPr>
          <p:nvPr/>
        </p:nvPicPr>
        <p:blipFill>
          <a:blip r:embed="rId7" cstate="email"/>
          <a:stretch>
            <a:fillRect/>
          </a:stretch>
        </p:blipFill>
        <p:spPr>
          <a:xfrm>
            <a:off x="1" y="0"/>
            <a:ext cx="2195736" cy="210391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Рисунок 8" descr="IMG_2815.JPG"/>
          <p:cNvPicPr>
            <a:picLocks noChangeAspect="1"/>
          </p:cNvPicPr>
          <p:nvPr/>
        </p:nvPicPr>
        <p:blipFill>
          <a:blip r:embed="rId8" cstate="email"/>
          <a:srcRect/>
          <a:stretch>
            <a:fillRect/>
          </a:stretch>
        </p:blipFill>
        <p:spPr>
          <a:xfrm>
            <a:off x="2190750" y="1484313"/>
            <a:ext cx="5045075" cy="5164137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p:transition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2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3" presetClass="entr" presetSubtype="28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0" presetID="23" presetClass="entr" presetSubtype="28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25" presetID="23" presetClass="entr" presetSubtype="28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41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2" dur="2000" fill="hold"/>
                                        <p:tgtEl>
                                          <p:spTgt spid="4"/>
                                        </p:tgtEl>
                                      </p:cBhvr>
                                      <p:by x="70000" y="70000"/>
                                    </p:animScale>
                                  </p:childTnLst>
                                </p:cTn>
                              </p:par>
                              <p:par>
                                <p:cTn id="43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1.11111E-6 L 0.30729 -0.36273 " pathEditMode="relative" rAng="0" ptsTypes="AA">
                                      <p:cBhvr>
                                        <p:cTn id="4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400" y="-181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46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C:\Users\м\Desktop\0_65a68_aecd6d87_XL.jpe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Рисунок 1" descr="IMG_2823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468313" y="260350"/>
            <a:ext cx="8220075" cy="61658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C:\Users\м\Desktop\0_65a68_aecd6d87_XL.jpe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467544" y="800708"/>
            <a:ext cx="8208912" cy="5256584"/>
          </a:xfrm>
          <a:prstGeom prst="rect">
            <a:avLst/>
          </a:prstGeom>
          <a:gradFill flip="none" rotWithShape="1">
            <a:gsLst>
              <a:gs pos="58330">
                <a:srgbClr val="1318B0">
                  <a:alpha val="56000"/>
                </a:srgbClr>
              </a:gs>
              <a:gs pos="81952">
                <a:srgbClr val="520DD0">
                  <a:alpha val="55000"/>
                </a:srgbClr>
              </a:gs>
              <a:gs pos="0">
                <a:srgbClr val="000000">
                  <a:alpha val="21000"/>
                </a:srgbClr>
              </a:gs>
              <a:gs pos="39999">
                <a:srgbClr val="0A128C">
                  <a:alpha val="51000"/>
                </a:srgbClr>
              </a:gs>
              <a:gs pos="64165">
                <a:srgbClr val="161ABC">
                  <a:alpha val="59000"/>
                </a:srgbClr>
              </a:gs>
              <a:gs pos="70000">
                <a:srgbClr val="181CC7">
                  <a:alpha val="33000"/>
                </a:srgbClr>
              </a:gs>
              <a:gs pos="88000">
                <a:srgbClr val="7005D4">
                  <a:alpha val="64000"/>
                </a:srgbClr>
              </a:gs>
              <a:gs pos="100000">
                <a:srgbClr val="8C3D91">
                  <a:alpha val="46000"/>
                </a:srgbClr>
              </a:gs>
            </a:gsLst>
            <a:path path="circle">
              <a:fillToRect l="50000" t="50000" r="50000" b="50000"/>
            </a:path>
            <a:tileRect/>
          </a:gradFill>
          <a:effectLst>
            <a:softEdge rad="635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1003356" y="1796331"/>
            <a:ext cx="7074373" cy="3000821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1500" i="1" dirty="0">
                <a:ln w="18415" cmpd="sng">
                  <a:solidFill>
                    <a:schemeClr val="tx1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radley Hand ITC" pitchFamily="66" charset="0"/>
                <a:cs typeface="+mn-cs"/>
              </a:rPr>
              <a:t>Homework</a:t>
            </a:r>
            <a:r>
              <a:rPr lang="ru-RU" sz="11500" i="1" dirty="0">
                <a:ln w="18415" cmpd="sng">
                  <a:solidFill>
                    <a:schemeClr val="tx1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n-lt"/>
                <a:cs typeface="+mn-cs"/>
              </a:rPr>
              <a:t>:</a:t>
            </a:r>
            <a:endParaRPr lang="en-US" sz="11500" i="1" dirty="0">
              <a:ln w="18415" cmpd="sng">
                <a:solidFill>
                  <a:schemeClr val="tx1"/>
                </a:solidFill>
                <a:prstDash val="solid"/>
              </a:ln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Bradley Hand ITC" pitchFamily="66" charset="0"/>
              <a:cs typeface="+mn-cs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6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+mn-lt"/>
              <a:cs typeface="+mn-cs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  <a:cs typeface="+mn-cs"/>
              </a:rPr>
              <a:t> </a:t>
            </a:r>
            <a:r>
              <a:rPr lang="en-US" sz="4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  <a:cs typeface="+mn-cs"/>
              </a:rPr>
              <a:t>p</a:t>
            </a:r>
            <a:r>
              <a:rPr lang="ru-RU" sz="4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  <a:cs typeface="+mn-cs"/>
              </a:rPr>
              <a:t>.34 № 5 </a:t>
            </a:r>
            <a:endParaRPr lang="ru-RU" sz="5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+mn-lt"/>
              <a:cs typeface="+mn-cs"/>
            </a:endParaRPr>
          </a:p>
        </p:txBody>
      </p:sp>
    </p:spTree>
  </p:cSld>
  <p:clrMapOvr>
    <a:masterClrMapping/>
  </p:clrMapOvr>
  <p:transition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58330">
                <a:srgbClr val="1318B0">
                  <a:alpha val="56000"/>
                </a:srgbClr>
              </a:gs>
              <a:gs pos="81952">
                <a:srgbClr val="520DD0">
                  <a:alpha val="55000"/>
                </a:srgbClr>
              </a:gs>
              <a:gs pos="0">
                <a:srgbClr val="000000">
                  <a:alpha val="21000"/>
                </a:srgbClr>
              </a:gs>
              <a:gs pos="39999">
                <a:srgbClr val="0A128C">
                  <a:alpha val="51000"/>
                </a:srgbClr>
              </a:gs>
              <a:gs pos="64165">
                <a:srgbClr val="161ABC">
                  <a:alpha val="59000"/>
                </a:srgbClr>
              </a:gs>
              <a:gs pos="70000">
                <a:srgbClr val="181CC7">
                  <a:alpha val="33000"/>
                </a:srgbClr>
              </a:gs>
              <a:gs pos="88000">
                <a:srgbClr val="7005D4">
                  <a:alpha val="64000"/>
                </a:srgbClr>
              </a:gs>
              <a:gs pos="100000">
                <a:srgbClr val="8C3D91">
                  <a:alpha val="46000"/>
                </a:srgbClr>
              </a:gs>
            </a:gsLst>
            <a:path path="circle">
              <a:fillToRect l="100000" t="100000"/>
            </a:path>
            <a:tileRect r="-100000" b="-100000"/>
          </a:gradFill>
          <a:effectLst>
            <a:softEdge rad="635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1946694" y="260648"/>
            <a:ext cx="5022529" cy="70788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i="1" dirty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ngsana New" pitchFamily="18" charset="-34"/>
              </a:rPr>
              <a:t>Список литературы: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0" y="836613"/>
            <a:ext cx="9144000" cy="63944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1050" dirty="0">
                <a:latin typeface="+mn-lt"/>
                <a:cs typeface="+mn-cs"/>
                <a:hlinkClick r:id="rId2"/>
              </a:rPr>
              <a:t>http://images.yandex.ru/yandsearch?text=%D1%8F%D0%B1%D0%BB%D0%BE%D0%BA%D0%BE&amp;img_url=http%3A%2F%2Fspim.ru%2Fi%2Ftolk%2Fyabloko.jpg&amp;pos=2&amp;rpt=simage&amp;lr=213&amp;noreask=1</a:t>
            </a:r>
            <a:endParaRPr lang="ru-RU" sz="1050" dirty="0">
              <a:latin typeface="+mn-lt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1050" u="sng" dirty="0">
                <a:latin typeface="+mn-lt"/>
                <a:cs typeface="+mn-cs"/>
                <a:hlinkClick r:id="rId3"/>
              </a:rPr>
              <a:t>http://images.yandex.ru/yandsearch?text=%D0%B3%D1%80%D1%83%D1%88%D0%B0&amp;pos=2&amp;rpt=simage&amp;img_url=http%3A%2F%2Fwww.fruitnews.ru%2Fupload%2Fiblock%2Faaa%2F%25203.jpg</a:t>
            </a:r>
            <a:endParaRPr lang="ru-RU" sz="1050" dirty="0">
              <a:latin typeface="+mn-lt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1050" u="sng" dirty="0">
                <a:latin typeface="+mn-lt"/>
                <a:cs typeface="+mn-cs"/>
                <a:hlinkClick r:id="rId4"/>
              </a:rPr>
              <a:t>http://img0.liveinternet.ru/images/attach/c/0/39/707/39707464_858.jpg</a:t>
            </a:r>
            <a:endParaRPr lang="ru-RU" sz="1050" dirty="0">
              <a:latin typeface="+mn-lt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1050" u="sng" dirty="0">
                <a:latin typeface="+mn-lt"/>
                <a:cs typeface="+mn-cs"/>
                <a:hlinkClick r:id="rId5" invalidUrl="http:///"/>
              </a:rPr>
              <a:t>http://</a:t>
            </a:r>
            <a:r>
              <a:rPr lang="ru-RU" sz="1050" u="sng" dirty="0">
                <a:latin typeface="+mn-lt"/>
                <a:cs typeface="+mn-cs"/>
                <a:hlinkClick r:id="rId6"/>
              </a:rPr>
              <a:t>s=0&amp;rpt=simage&amp;img_url=http%3A%2F%2Fwebcommunity.ru%2Fwp-content%2Fuploads%2F2009%2F12%2Fbanan1.jpg</a:t>
            </a:r>
            <a:endParaRPr lang="ru-RU" sz="1050" dirty="0">
              <a:latin typeface="+mn-lt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1050" u="sng" dirty="0">
                <a:latin typeface="+mn-lt"/>
                <a:cs typeface="+mn-cs"/>
                <a:hlinkClick r:id="rId7"/>
              </a:rPr>
              <a:t>http://images.yandex.ru/yandsearch?text=%D0%BF%D0%B5%D1%80%D1%81%D0%B8%D0%BA&amp;img_url=http%3A%2F%2Ffiles.myopera.com%2Fhealthlife%2Fblog%2FPeaches.jpg&amp;pos=0&amp;rpt=simage&amp;lr=213&amp;noreask=1</a:t>
            </a:r>
            <a:endParaRPr lang="ru-RU" sz="1050" dirty="0">
              <a:latin typeface="+mn-lt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1050" u="sng" dirty="0">
                <a:latin typeface="+mn-lt"/>
                <a:cs typeface="+mn-cs"/>
                <a:hlinkClick r:id="rId8"/>
              </a:rPr>
              <a:t>http://images.yandex.ru/yandsearch?text=%D0%BA%D0%BB%D1%83%D0%B1%D0%BD%D0%B8%D0%BA%D0%B0&amp;pos=19&amp;type=clipart&amp;rpt=simage&amp;img_url=http%3A%2F%2Fdnz41.klasna.com%2Fuploads%2Feditor%2F3638%2F302304%2Fsitepage_36%2Fklubnika_1920x1200.jpg</a:t>
            </a:r>
            <a:endParaRPr lang="ru-RU" sz="1050" dirty="0">
              <a:latin typeface="+mn-lt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1050" u="sng" dirty="0">
                <a:latin typeface="+mn-lt"/>
                <a:cs typeface="+mn-cs"/>
                <a:hlinkClick r:id="rId9"/>
              </a:rPr>
              <a:t>http://images.yandex.ru/yandsearch?text=%D0%B0%D0%BD%D0%B0%D0%BD%D0%B0%D1%81&amp;pos=7&amp;rpt=simage&amp;img_url=http%3A%2F%2Flive4fun.ru%2Fsmall_pictures%2Fimg_7120701_2903_1.jpg</a:t>
            </a:r>
            <a:endParaRPr lang="ru-RU" sz="1050" dirty="0">
              <a:latin typeface="+mn-lt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1050" u="sng" dirty="0">
                <a:latin typeface="+mn-lt"/>
                <a:cs typeface="+mn-cs"/>
                <a:hlinkClick r:id="rId10"/>
              </a:rPr>
              <a:t>http://images.yandex.ru/yandsearch?text=%D0%BC%D0%B0%D1%81%D0%BB%D0%BE&amp;pos=0&amp;rpt=simage&amp;img_url=http%3A%2F%2Fwww.ayzdorov.ru%2Fimages%2FLechenie%2Fmaslo.jpg</a:t>
            </a:r>
            <a:endParaRPr lang="ru-RU" sz="1050" dirty="0">
              <a:latin typeface="+mn-lt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1050" u="sng" dirty="0">
                <a:latin typeface="+mn-lt"/>
                <a:cs typeface="+mn-cs"/>
                <a:hlinkClick r:id="rId11"/>
              </a:rPr>
              <a:t>http://cs5471.userapi.com/v5471226/2b6/WYMv6voZfx8.jpg</a:t>
            </a:r>
            <a:endParaRPr lang="ru-RU" sz="1050" dirty="0">
              <a:latin typeface="+mn-lt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1050" u="sng" dirty="0">
                <a:latin typeface="+mn-lt"/>
                <a:cs typeface="+mn-cs"/>
                <a:hlinkClick r:id="rId12"/>
              </a:rPr>
              <a:t>http://images.yandex.ru/yandsearch?p=1&amp;text=%D1%82%D0%BE%D1%80%D1%82&amp;pos=44&amp;type=clipart&amp;rpt=simage&amp;img_url=http%3A%2F%2Fs56.radikal.ru%2Fi153%2F1010%2F9a%2F0777e4f6b985.png</a:t>
            </a:r>
            <a:endParaRPr lang="ru-RU" sz="1050" dirty="0">
              <a:latin typeface="+mn-lt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1050" u="sng" dirty="0">
                <a:latin typeface="+mn-lt"/>
                <a:cs typeface="+mn-cs"/>
                <a:hlinkClick r:id="rId13"/>
              </a:rPr>
              <a:t>http://images.yandex.ru/yandsearch?text=%D1%8F%D0%B9%D1%86%D0%B0&amp;pos=0&amp;type=clipart&amp;rpt=simage&amp;img_url=http%3A%2F%2Fimg.lenta.ru%2Fnews%2F2009%2F04%2F06%2Feggs%2Fpicture.jpg</a:t>
            </a:r>
            <a:endParaRPr lang="ru-RU" sz="1050" dirty="0">
              <a:latin typeface="+mn-lt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1050" u="sng" dirty="0">
                <a:latin typeface="+mn-lt"/>
                <a:cs typeface="+mn-cs"/>
                <a:hlinkClick r:id="rId14"/>
              </a:rPr>
              <a:t>http://images.yandex.ru/yandsearch?text=%D0%BA%D0%BE%D0%BD%D1%84%D0%B5%D1%82%D1%8B&amp;pos=6&amp;type=clipart&amp;rpt=simage&amp;img_url=http%3A%2F%2Fwww.skf.uniconf.ru%2Fimage%2Fsite_pics%2F4408.jpg</a:t>
            </a:r>
            <a:endParaRPr lang="ru-RU" sz="1050" dirty="0">
              <a:latin typeface="+mn-lt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1050" u="sng" dirty="0">
                <a:latin typeface="+mn-lt"/>
                <a:cs typeface="+mn-cs"/>
                <a:hlinkClick r:id="rId15"/>
              </a:rPr>
              <a:t>http://images.yandex.ru/yandsearch?text=%D0%BC%D0%BE%D1%80%D0%BE%D0%B6%D0%B5%D0%BD%D0%BE%D0%B5&amp;pos=12&amp;type=clipart&amp;rpt=simage&amp;img_url=http%3A%2F%2Fwww.mirsmazok.ru%2Fimages%2Fice%2520cream2.jpg</a:t>
            </a:r>
            <a:endParaRPr lang="ru-RU" sz="1050" dirty="0">
              <a:latin typeface="+mn-lt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1050" u="sng" dirty="0">
                <a:latin typeface="+mn-lt"/>
                <a:cs typeface="+mn-cs"/>
                <a:hlinkClick r:id="rId16"/>
              </a:rPr>
              <a:t>http://images.yandex.ru/yandsearch?text=%D1%81%D1%8D%D0%BD%D0%B4%D0%B2%D0%B8%D1%87&amp;pos=10&amp;type=clipart&amp;rpt=simage&amp;img_url=http%3A%2F%2Fwww.calorizator.ru%2Fsites%2Fdefault%2Ffiles%2Fproduct%2Fcheeseburger-royal.jpg</a:t>
            </a:r>
            <a:endParaRPr lang="ru-RU" sz="1050" dirty="0">
              <a:latin typeface="+mn-lt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1050" u="sng" dirty="0">
                <a:latin typeface="+mn-lt"/>
                <a:cs typeface="+mn-cs"/>
                <a:hlinkClick r:id="rId17"/>
              </a:rPr>
              <a:t>http://images.yandex.ru/yandsearch?p=1&amp;text=%D0%BF%D0%B0%D0%BA%D0%B5%D1%82%20%D1%81%D0%BE%D0%BA%D0%B0&amp;pos=33&amp;type=clipart&amp;rpt=simage&amp;img_url=http%3A%2F%2Fmarket.v-lazer.com%2Fimg%2Fcatalog%2F5_119221_1.jpg</a:t>
            </a:r>
            <a:endParaRPr lang="ru-RU" sz="1050" dirty="0">
              <a:latin typeface="+mn-lt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1050" u="sng" dirty="0">
                <a:latin typeface="+mn-lt"/>
                <a:cs typeface="+mn-cs"/>
                <a:hlinkClick r:id="rId18"/>
              </a:rPr>
              <a:t>http://images.yandex.ru/yandsearch?text=%D0%BC%D0%BE%D0%BB%D0%BE%D0%BA%D0%BE&amp;pos=2&amp;type=clipart&amp;rpt=simage&amp;img_url=http%3A%2F%2Fdietnica.ru%2Fwp-content%2Fuploads%2F2010%2F06%2Fmoloko.jpg</a:t>
            </a:r>
            <a:endParaRPr lang="ru-RU" sz="1050" dirty="0">
              <a:latin typeface="+mn-lt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1050" u="sng" dirty="0">
                <a:latin typeface="+mn-lt"/>
                <a:cs typeface="+mn-cs"/>
                <a:hlinkClick r:id="rId19"/>
              </a:rPr>
              <a:t>http://images.yandex.ru/yandsearch?text=%D1%81%D1%82%D0%B0%D0%BA%D0%B0%D0%BD%20%D0%B2%D0%BE%D0%B4%D1%8B&amp;pos=6&amp;type=clipart&amp;rpt=simage&amp;img_url=http%3A%2F%2Fwebcommunity.ru%2Fwp-content%2Fuploads%2F2010%2F04%2Fa_glas_of_water_sas.jpg</a:t>
            </a:r>
            <a:endParaRPr lang="ru-RU" sz="1050" dirty="0">
              <a:latin typeface="+mn-lt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1050" u="sng" dirty="0">
                <a:latin typeface="+mn-lt"/>
                <a:cs typeface="+mn-cs"/>
                <a:hlinkClick r:id="rId20"/>
              </a:rPr>
              <a:t>http://images.yandex.ru/yandsearch?text=%D0%BA%D0%BE%D1%84%D0%B5%20%D0%B2%20%D0%B7%D0%B5%D1%80%D0%BD%D0%B0%D1%85&amp;pos=5&amp;type=clipart&amp;rpt=simage&amp;img_url=http%3A%2F%2Fcnt-design.ru%2Fphotos%2Feda%2F30084.jpg</a:t>
            </a:r>
            <a:endParaRPr lang="ru-RU" sz="1050" dirty="0">
              <a:latin typeface="+mn-lt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1050" u="sng" dirty="0">
                <a:latin typeface="+mn-lt"/>
                <a:cs typeface="+mn-cs"/>
                <a:hlinkClick r:id="rId21"/>
              </a:rPr>
              <a:t>http://images.yandex.ru/yandsearch?text=%D0%BF%D0%B5%D1%87%D0%B5%D0%BD%D1%8C%D0%B5&amp;pos=20&amp;type=clipart&amp;rpt=simage&amp;img_url=http%3A%2F%2Fs57.radikal.ru%2Fi157%2F1012%2F87%2F469412464883.jpg</a:t>
            </a:r>
            <a:endParaRPr lang="ru-RU" sz="1050" dirty="0">
              <a:latin typeface="+mn-lt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1050" u="sng" dirty="0">
                <a:latin typeface="+mn-lt"/>
                <a:cs typeface="+mn-cs"/>
                <a:hlinkClick r:id="rId22"/>
              </a:rPr>
              <a:t>http://images.yandex.ru/yandsearch?text=%D0%B3%D1%80%D1%83%D1%88%D0%B0&amp;pos=18&amp;type=clipart&amp;rpt=simage&amp;img_url=http%3A%2F%2Fs014.radikal.ru%2Fi326%2F1011%2F68%2Fc9bb217598b1t.jpg</a:t>
            </a:r>
            <a:endParaRPr lang="ru-RU" sz="1050" dirty="0">
              <a:latin typeface="+mn-lt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1050" dirty="0">
                <a:latin typeface="+mn-lt"/>
                <a:cs typeface="+mn-cs"/>
              </a:rPr>
              <a:t> </a:t>
            </a:r>
          </a:p>
        </p:txBody>
      </p:sp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58330">
                <a:srgbClr val="1318B0">
                  <a:alpha val="56000"/>
                </a:srgbClr>
              </a:gs>
              <a:gs pos="81952">
                <a:srgbClr val="520DD0">
                  <a:alpha val="55000"/>
                </a:srgbClr>
              </a:gs>
              <a:gs pos="0">
                <a:srgbClr val="000000">
                  <a:alpha val="21000"/>
                </a:srgbClr>
              </a:gs>
              <a:gs pos="39999">
                <a:srgbClr val="0A128C">
                  <a:alpha val="51000"/>
                </a:srgbClr>
              </a:gs>
              <a:gs pos="64165">
                <a:srgbClr val="161ABC">
                  <a:alpha val="59000"/>
                </a:srgbClr>
              </a:gs>
              <a:gs pos="70000">
                <a:srgbClr val="181CC7">
                  <a:alpha val="33000"/>
                </a:srgbClr>
              </a:gs>
              <a:gs pos="88000">
                <a:srgbClr val="7005D4">
                  <a:alpha val="64000"/>
                </a:srgbClr>
              </a:gs>
              <a:gs pos="100000">
                <a:srgbClr val="8C3D91">
                  <a:alpha val="46000"/>
                </a:srgbClr>
              </a:gs>
            </a:gsLst>
            <a:path path="circle">
              <a:fillToRect l="100000" b="100000"/>
            </a:path>
            <a:tileRect t="-100000" r="-100000"/>
          </a:gradFill>
          <a:effectLst>
            <a:softEdge rad="635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9701" name="Прямоугольник 1"/>
          <p:cNvSpPr>
            <a:spLocks noChangeArrowheads="1"/>
          </p:cNvSpPr>
          <p:nvPr/>
        </p:nvSpPr>
        <p:spPr bwMode="auto">
          <a:xfrm>
            <a:off x="233363" y="620713"/>
            <a:ext cx="8677275" cy="581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Arial" charset="0"/>
              <a:buChar char="•"/>
            </a:pPr>
            <a:r>
              <a:rPr lang="ru-RU" sz="1200" u="sng">
                <a:latin typeface="Calibri" pitchFamily="34" charset="0"/>
                <a:hlinkClick r:id="rId2"/>
              </a:rPr>
              <a:t>http://images.yandex.ru/yandsearch?text=%D0%B2%D0%B8%D1%88%D0%BD%D1%8F&amp;pos=5&amp;type=clipart&amp;rpt=simage&amp;img_url=http%3A%2F%2Fallfreed.ru%2Fuploads%2Fposts%2F2009-04%2F1238966375_ss-fruit-berries-vegetables15.jpg</a:t>
            </a:r>
            <a:endParaRPr lang="ru-RU" sz="1200">
              <a:latin typeface="Calibri" pitchFamily="34" charset="0"/>
            </a:endParaRPr>
          </a:p>
          <a:p>
            <a:pPr>
              <a:buFont typeface="Arial" charset="0"/>
              <a:buChar char="•"/>
            </a:pPr>
            <a:r>
              <a:rPr lang="ru-RU" sz="1200">
                <a:latin typeface="Calibri" pitchFamily="34" charset="0"/>
              </a:rPr>
              <a:t> </a:t>
            </a:r>
            <a:r>
              <a:rPr lang="ru-RU" sz="1200" u="sng">
                <a:latin typeface="Calibri" pitchFamily="34" charset="0"/>
                <a:hlinkClick r:id="rId3"/>
              </a:rPr>
              <a:t>http://images.yandex.ru/yandsearch?text=%D0%BC%D0%BE%D1%80%D0%BA%D0%BE%D0%B2%D0%BA%D0%B0&amp;pos=5&amp;type=photo&amp;rpt=simage&amp;img_url=http%3A%2F%2Fs48.radikal.ru%2Fi120%2F1103%2Fd8%2F1484172113ab.png</a:t>
            </a:r>
            <a:endParaRPr lang="ru-RU" sz="1200">
              <a:latin typeface="Calibri" pitchFamily="34" charset="0"/>
            </a:endParaRPr>
          </a:p>
          <a:p>
            <a:pPr>
              <a:buFont typeface="Arial" charset="0"/>
              <a:buChar char="•"/>
            </a:pPr>
            <a:r>
              <a:rPr lang="ru-RU" sz="1200">
                <a:latin typeface="Calibri" pitchFamily="34" charset="0"/>
              </a:rPr>
              <a:t> </a:t>
            </a:r>
            <a:r>
              <a:rPr lang="ru-RU" sz="1200" u="sng">
                <a:latin typeface="Calibri" pitchFamily="34" charset="0"/>
                <a:hlinkClick r:id="rId4"/>
              </a:rPr>
              <a:t>http://images.yandex.ru/yandsearch?text=%D0%B1%D0%B0%D0%BD%D0%B0%D0%BD&amp;pos=5&amp;type=photo&amp;rpt=simage&amp;img_url=http%3A%2F%2Fhometowncolumbia.files.wordpress.com%2F2010%2F03%2Fbanana1.jpg</a:t>
            </a:r>
            <a:endParaRPr lang="ru-RU" sz="1200">
              <a:latin typeface="Calibri" pitchFamily="34" charset="0"/>
            </a:endParaRPr>
          </a:p>
          <a:p>
            <a:pPr>
              <a:buFont typeface="Arial" charset="0"/>
              <a:buChar char="•"/>
            </a:pPr>
            <a:r>
              <a:rPr lang="ru-RU" sz="1200" u="sng">
                <a:latin typeface="Calibri" pitchFamily="34" charset="0"/>
                <a:hlinkClick r:id="rId5"/>
              </a:rPr>
              <a:t>http://static.diary.ru/userdir/1/0/1/9/1019355/36342442.jpg</a:t>
            </a:r>
            <a:r>
              <a:rPr lang="ru-RU" sz="1200">
                <a:latin typeface="Calibri" pitchFamily="34" charset="0"/>
              </a:rPr>
              <a:t> </a:t>
            </a:r>
          </a:p>
          <a:p>
            <a:pPr>
              <a:buFont typeface="Arial" charset="0"/>
              <a:buChar char="•"/>
            </a:pPr>
            <a:r>
              <a:rPr lang="ru-RU" sz="1200" u="sng">
                <a:latin typeface="Calibri" pitchFamily="34" charset="0"/>
                <a:hlinkClick r:id="rId6"/>
              </a:rPr>
              <a:t>http://images.yandex.ru/yandsearch?p=3&amp;text=%D1%81%D1%8B%D1%80&amp;pos=114&amp;type=clipart&amp;rpt=simage&amp;img_url=http%3A%2F%2Fg-ecx.images-amazon.com%2Fimages%2FG%2F01%2Faskville%2F2956658_answers%2F1340136065245_cheese.jpg</a:t>
            </a:r>
            <a:endParaRPr lang="ru-RU" sz="1200">
              <a:latin typeface="Calibri" pitchFamily="34" charset="0"/>
            </a:endParaRPr>
          </a:p>
          <a:p>
            <a:pPr>
              <a:buFont typeface="Arial" charset="0"/>
              <a:buChar char="•"/>
            </a:pPr>
            <a:r>
              <a:rPr lang="ru-RU" sz="1200" u="sng">
                <a:latin typeface="Calibri" pitchFamily="34" charset="0"/>
                <a:hlinkClick r:id="rId7"/>
              </a:rPr>
              <a:t>http://images.yandex.ru/yandsearch?p=1&amp;text=%D1%80%D1%8B%D0%B1%D0%B0&amp;pos=32&amp;type=clipart&amp;rpt=simage&amp;img_url=http%3A%2F%2Fold.uralpress.ru%2Fshow_thumbinail.php%3Fw%3D140%26image%3Dimg%2F75344_sig.jpg</a:t>
            </a:r>
            <a:endParaRPr lang="ru-RU" sz="1200">
              <a:latin typeface="Calibri" pitchFamily="34" charset="0"/>
            </a:endParaRPr>
          </a:p>
          <a:p>
            <a:pPr>
              <a:buFont typeface="Arial" charset="0"/>
              <a:buChar char="•"/>
            </a:pPr>
            <a:r>
              <a:rPr lang="ru-RU" sz="1200" u="sng">
                <a:latin typeface="Calibri" pitchFamily="34" charset="0"/>
                <a:hlinkClick r:id="rId8"/>
              </a:rPr>
              <a:t>http://images.yandex.ru/yandsearch?text=%D0%BD%D0%B0%D0%BF%D0%B8%D1%82%D0%BE%D0%BA%20&amp;pos=19&amp;type=clipart&amp;rpt=simage&amp;img_url=http%3A%2F%2Fs18.rimg.info%2F688a3616c51063684e070865ab507be9.gif</a:t>
            </a:r>
            <a:endParaRPr lang="ru-RU" sz="1200">
              <a:latin typeface="Calibri" pitchFamily="34" charset="0"/>
            </a:endParaRPr>
          </a:p>
          <a:p>
            <a:pPr>
              <a:buFont typeface="Arial" charset="0"/>
              <a:buChar char="•"/>
            </a:pPr>
            <a:r>
              <a:rPr lang="ru-RU" sz="1200" u="sng">
                <a:latin typeface="Calibri" pitchFamily="34" charset="0"/>
                <a:hlinkClick r:id="rId9"/>
              </a:rPr>
              <a:t>http://images.yandex.ru/yandsearch?text=%D0%B5%D0%B4%D0%B0&amp;pos=11&amp;type=clipart&amp;rpt=simage&amp;img_url=http%3A%2F%2Fs3.rimg.info%2Fd8679edab585b323c82d629cb5aace9c.gif</a:t>
            </a:r>
            <a:endParaRPr lang="ru-RU" sz="1200">
              <a:latin typeface="Calibri" pitchFamily="34" charset="0"/>
            </a:endParaRPr>
          </a:p>
          <a:p>
            <a:pPr>
              <a:buFont typeface="Arial" charset="0"/>
              <a:buChar char="•"/>
            </a:pPr>
            <a:r>
              <a:rPr lang="ru-RU" sz="1200" u="sng">
                <a:latin typeface="Calibri" pitchFamily="34" charset="0"/>
                <a:hlinkClick r:id="rId10"/>
              </a:rPr>
              <a:t>http://www.google.com/imgres?q=%D0%BE%D1%82%D1%80%D1%8B%D0%B2%D0%BD%D0%BE%D0%B9+%D0%BA%D0%B0%D0%BB%D0%B5%D0%BD%D0%B4%D0%B0%D1%80%D1%8C&amp;start=193&amp;hl=en&amp;sa=X&amp;tbo=d&amp;biw=1680&amp;bih=897&amp;tbm=isch&amp;tbnid=r6LbUWWcSqRayM:&amp;imgrefurl=http://jenskaya-konsultaciya.ru/etot-raznyj-kalendar/&amp;docid=HxCyN1WPkC1phM&amp;imgurl=http://jenskaya-konsultaciya.ru/wp-content/uploads/2012/11/kalendar.jpg&amp;w=265&amp;h=190&amp;ei=NYrMUIOYLsb-4QSUuoBg&amp;zoom=1&amp;iact=hc&amp;vpx=101&amp;vpy=277&amp;dur=2922&amp;hovh=152&amp;hovw=212&amp;tx=82&amp;ty=55&amp;sig=103571896422278719081&amp;page=4&amp;tbnh=151&amp;tbnw=211&amp;ndsp=69&amp;ved=1t:429,r:51,s:200,i:157</a:t>
            </a:r>
            <a:endParaRPr lang="ru-RU" sz="1200">
              <a:latin typeface="Calibri" pitchFamily="34" charset="0"/>
            </a:endParaRPr>
          </a:p>
          <a:p>
            <a:pPr>
              <a:buFont typeface="Arial" charset="0"/>
              <a:buChar char="•"/>
            </a:pPr>
            <a:endParaRPr lang="ru-RU" sz="1200">
              <a:latin typeface="Calibri" pitchFamily="34" charset="0"/>
            </a:endParaRPr>
          </a:p>
          <a:p>
            <a:pPr>
              <a:buFont typeface="Arial" charset="0"/>
              <a:buChar char="•"/>
            </a:pPr>
            <a:r>
              <a:rPr lang="ru-RU" sz="1200" u="sng">
                <a:latin typeface="Calibri" pitchFamily="34" charset="0"/>
                <a:hlinkClick r:id="rId11"/>
              </a:rPr>
              <a:t>http://www.google.com/imgres?q=%D1%81%D0%BC%D0%B0%D0%B9%D0%BB%D0%B8%D0%BA%D0%B8&amp;hl=en&amp;tbo=d&amp;biw=1680&amp;bih=835&amp;tbm=isch&amp;tbnid=rrKKvDwYs-mq_M:&amp;imgrefurl=http://kladovka.kg/tags/%25D1%25EC%25E0%25E9%25EB%25E8%25EA%25E8/&amp;docid=qU9G1J5BWsMqGM&amp;imgurl=http://kladovka.kg/uploads/posts/2010-11/1290027722_smilik-2.jpg&amp;w=1191&amp;h=1091&amp;ei=p4vMUJP_Na6L4gTGnYHwBw&amp;zoom=1&amp;iact=hc&amp;vpx=372&amp;vpy=493&amp;dur=987&amp;hovh=215&amp;hovw=235&amp;tx=116&amp;ty=118&amp;sig=103571896422278719081&amp;page=1&amp;tbnh=140&amp;tbnw=153&amp;start=0&amp;ndsp=47&amp;ved=1t:429,r:30,s:0,i:181</a:t>
            </a:r>
            <a:endParaRPr lang="ru-RU" sz="1200">
              <a:latin typeface="Calibri" pitchFamily="34" charset="0"/>
            </a:endParaRPr>
          </a:p>
          <a:p>
            <a:pPr>
              <a:buFont typeface="Arial" charset="0"/>
              <a:buChar char="•"/>
            </a:pPr>
            <a:endParaRPr lang="ru-RU" sz="1200">
              <a:latin typeface="Calibri" pitchFamily="34" charset="0"/>
            </a:endParaRPr>
          </a:p>
        </p:txBody>
      </p:sp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м\Desktop\0_65a68_aecd6d87_XL.jpe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-28575" y="0"/>
            <a:ext cx="91725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 rot="1410477">
            <a:off x="5291301" y="147874"/>
            <a:ext cx="3653187" cy="292254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 rot="20164613">
            <a:off x="118838" y="233484"/>
            <a:ext cx="4276612" cy="3092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317500"/>
          </a:effectLst>
        </p:spPr>
      </p:pic>
      <p:sp>
        <p:nvSpPr>
          <p:cNvPr id="2" name="Прямоугольник 1"/>
          <p:cNvSpPr/>
          <p:nvPr/>
        </p:nvSpPr>
        <p:spPr>
          <a:xfrm>
            <a:off x="1505299" y="2780928"/>
            <a:ext cx="6133410" cy="1200329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7200" b="1" dirty="0">
                <a:ln w="10541" cmpd="sng">
                  <a:solidFill>
                    <a:srgbClr val="CC00CC"/>
                  </a:solidFill>
                  <a:prstDash val="solid"/>
                </a:ln>
                <a:solidFill>
                  <a:srgbClr val="FF0000"/>
                </a:solidFill>
                <a:effectLst>
                  <a:glow rad="101600">
                    <a:srgbClr val="FF66FF">
                      <a:alpha val="60000"/>
                    </a:srgbClr>
                  </a:glow>
                </a:effectLst>
                <a:latin typeface="Andalus" pitchFamily="18" charset="-78"/>
                <a:cs typeface="Andalus" pitchFamily="18" charset="-78"/>
              </a:rPr>
              <a:t>Food and drink </a:t>
            </a:r>
            <a:endParaRPr lang="ru-RU" sz="7200" b="1" dirty="0">
              <a:ln w="10541" cmpd="sng">
                <a:solidFill>
                  <a:srgbClr val="CC00CC"/>
                </a:solidFill>
                <a:prstDash val="solid"/>
              </a:ln>
              <a:solidFill>
                <a:srgbClr val="FF0000"/>
              </a:solidFill>
              <a:effectLst>
                <a:glow rad="101600">
                  <a:srgbClr val="FF66FF">
                    <a:alpha val="60000"/>
                  </a:srgbClr>
                </a:glow>
              </a:effectLst>
              <a:latin typeface="+mn-lt"/>
              <a:cs typeface="Andalus" pitchFamily="18" charset="-78"/>
            </a:endParaRPr>
          </a:p>
        </p:txBody>
      </p:sp>
      <p:pic>
        <p:nvPicPr>
          <p:cNvPr id="6" name="Рисунок 5" descr="8cdcfd658806.jpg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 rot="20268457">
            <a:off x="6397569" y="3764144"/>
            <a:ext cx="2016224" cy="2817431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395536" y="3789040"/>
            <a:ext cx="2857500" cy="28575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3563888" y="4437112"/>
            <a:ext cx="2614576" cy="1800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2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8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м\Desktop\0_65a68_aecd6d87_XL.jpe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-28575" y="0"/>
            <a:ext cx="91725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3" descr="IMG_0560.jpg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>
          <a:xfrm flipH="1">
            <a:off x="4427984" y="0"/>
            <a:ext cx="4396439" cy="50851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" name="Рисунок 1" descr="человечки.png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900113" y="476250"/>
            <a:ext cx="6985000" cy="5929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IMG_0559.jpg"/>
          <p:cNvPicPr>
            <a:picLocks noChangeAspect="1"/>
          </p:cNvPicPr>
          <p:nvPr/>
        </p:nvPicPr>
        <p:blipFill>
          <a:blip r:embed="rId5" cstate="email"/>
          <a:srcRect/>
          <a:stretch>
            <a:fillRect/>
          </a:stretch>
        </p:blipFill>
        <p:spPr>
          <a:xfrm flipH="1">
            <a:off x="179512" y="1512168"/>
            <a:ext cx="4294650" cy="53012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2" descr="C:\Users\м\Desktop\igri-detey.png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1619250" y="476250"/>
            <a:ext cx="5905500" cy="590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49" presetClass="path" presetSubtype="0" accel="50000" decel="5000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animMotion origin="layout" path="M -1.94444E-6 -3.7037E-7 L 0.27952 0.28194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000" y="141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1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14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</p:cBhvr>
                                      <p:by x="45000" y="45000"/>
                                    </p:animScale>
                                  </p:childTnLst>
                                </p:cTn>
                              </p:par>
                              <p:par>
                                <p:cTn id="16" presetID="56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33854 -0.31505 " pathEditMode="relative" rAng="0" ptsTypes="AA">
                                      <p:cBhvr>
                                        <p:cTn id="1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900" y="-158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19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35"/>
          <p:cNvGrpSpPr>
            <a:grpSpLocks/>
          </p:cNvGrpSpPr>
          <p:nvPr/>
        </p:nvGrpSpPr>
        <p:grpSpPr bwMode="auto">
          <a:xfrm rot="-244754">
            <a:off x="4794250" y="4511675"/>
            <a:ext cx="1612900" cy="749300"/>
            <a:chOff x="3383416" y="1916832"/>
            <a:chExt cx="1613775" cy="749116"/>
          </a:xfrm>
        </p:grpSpPr>
        <p:sp>
          <p:nvSpPr>
            <p:cNvPr id="24" name="Прямоугольник 23"/>
            <p:cNvSpPr/>
            <p:nvPr/>
          </p:nvSpPr>
          <p:spPr>
            <a:xfrm>
              <a:off x="3383416" y="2019617"/>
              <a:ext cx="1613775" cy="646331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3600" dirty="0">
                  <a:ln w="10541" cmpd="sng">
                    <a:solidFill>
                      <a:sysClr val="windowText" lastClr="000000"/>
                    </a:solidFill>
                    <a:prstDash val="solid"/>
                  </a:ln>
                  <a:solidFill>
                    <a:sysClr val="windowText" lastClr="000000"/>
                  </a:solidFill>
                  <a:latin typeface="+mn-lt"/>
                  <a:cs typeface="+mn-cs"/>
                </a:rPr>
                <a:t> Sweets</a:t>
              </a:r>
              <a:endParaRPr lang="ru-RU" sz="3600" dirty="0">
                <a:ln w="10541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+mn-lt"/>
                <a:cs typeface="+mn-cs"/>
              </a:endParaRPr>
            </a:p>
          </p:txBody>
        </p:sp>
        <p:sp>
          <p:nvSpPr>
            <p:cNvPr id="29" name="Овал 28"/>
            <p:cNvSpPr/>
            <p:nvPr/>
          </p:nvSpPr>
          <p:spPr>
            <a:xfrm flipH="1">
              <a:off x="4067697" y="1909295"/>
              <a:ext cx="144540" cy="144428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3600">
                <a:solidFill>
                  <a:prstClr val="white"/>
                </a:solidFill>
              </a:endParaRPr>
            </a:p>
          </p:txBody>
        </p:sp>
      </p:grpSp>
      <p:pic>
        <p:nvPicPr>
          <p:cNvPr id="2059" name="Picture 11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 rot="19451979" flipH="1">
            <a:off x="6829425" y="5287963"/>
            <a:ext cx="2446338" cy="1614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62" name="Picture 14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580063" y="5273675"/>
            <a:ext cx="1584325" cy="158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61" name="Picture 13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1619250" y="0"/>
            <a:ext cx="2490788" cy="1652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1187450" y="5353050"/>
            <a:ext cx="2255838" cy="1504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 rot="-155673">
            <a:off x="7485063" y="1384300"/>
            <a:ext cx="1930400" cy="1487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0" y="1412875"/>
            <a:ext cx="1589088" cy="1589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3563938" y="5373688"/>
            <a:ext cx="1944687" cy="1484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9" cstate="email"/>
          <a:srcRect/>
          <a:stretch>
            <a:fillRect/>
          </a:stretch>
        </p:blipFill>
        <p:spPr bwMode="auto">
          <a:xfrm>
            <a:off x="179388" y="0"/>
            <a:ext cx="1706562" cy="1484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8" name="Picture 10"/>
          <p:cNvPicPr>
            <a:picLocks noChangeAspect="1" noChangeArrowheads="1"/>
          </p:cNvPicPr>
          <p:nvPr/>
        </p:nvPicPr>
        <p:blipFill>
          <a:blip r:embed="rId10" cstate="email"/>
          <a:srcRect/>
          <a:stretch>
            <a:fillRect/>
          </a:stretch>
        </p:blipFill>
        <p:spPr bwMode="auto">
          <a:xfrm>
            <a:off x="0" y="4997450"/>
            <a:ext cx="1216025" cy="1860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Рисунок 11" descr="батон.gif"/>
          <p:cNvPicPr>
            <a:picLocks noChangeAspect="1"/>
          </p:cNvPicPr>
          <p:nvPr/>
        </p:nvPicPr>
        <p:blipFill>
          <a:blip r:embed="rId11" cstate="email"/>
          <a:srcRect/>
          <a:stretch>
            <a:fillRect/>
          </a:stretch>
        </p:blipFill>
        <p:spPr bwMode="auto">
          <a:xfrm rot="455178">
            <a:off x="79375" y="2565400"/>
            <a:ext cx="2286000" cy="1363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60" name="Picture 12"/>
          <p:cNvPicPr>
            <a:picLocks noChangeAspect="1" noChangeArrowheads="1"/>
          </p:cNvPicPr>
          <p:nvPr/>
        </p:nvPicPr>
        <p:blipFill>
          <a:blip r:embed="rId12" cstate="email"/>
          <a:srcRect/>
          <a:stretch>
            <a:fillRect/>
          </a:stretch>
        </p:blipFill>
        <p:spPr bwMode="auto">
          <a:xfrm>
            <a:off x="5219700" y="0"/>
            <a:ext cx="1728788" cy="173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13" cstate="email"/>
          <a:srcRect/>
          <a:stretch>
            <a:fillRect/>
          </a:stretch>
        </p:blipFill>
        <p:spPr bwMode="auto">
          <a:xfrm rot="874967">
            <a:off x="7286679" y="2467519"/>
            <a:ext cx="1701067" cy="145886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0777e4f6b985.png"/>
          <p:cNvPicPr>
            <a:picLocks noChangeAspect="1"/>
          </p:cNvPicPr>
          <p:nvPr/>
        </p:nvPicPr>
        <p:blipFill>
          <a:blip r:embed="rId14" cstate="email"/>
          <a:srcRect/>
          <a:stretch>
            <a:fillRect/>
          </a:stretch>
        </p:blipFill>
        <p:spPr bwMode="auto">
          <a:xfrm>
            <a:off x="3419475" y="0"/>
            <a:ext cx="1882775" cy="1882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7" name="Picture 9"/>
          <p:cNvPicPr>
            <a:picLocks noChangeAspect="1" noChangeArrowheads="1"/>
          </p:cNvPicPr>
          <p:nvPr/>
        </p:nvPicPr>
        <p:blipFill>
          <a:blip r:embed="rId15" cstate="email"/>
          <a:srcRect/>
          <a:stretch>
            <a:fillRect/>
          </a:stretch>
        </p:blipFill>
        <p:spPr bwMode="auto">
          <a:xfrm>
            <a:off x="0" y="3789363"/>
            <a:ext cx="1924050" cy="1223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63" name="Picture 15"/>
          <p:cNvPicPr>
            <a:picLocks noChangeAspect="1" noChangeArrowheads="1"/>
          </p:cNvPicPr>
          <p:nvPr/>
        </p:nvPicPr>
        <p:blipFill>
          <a:blip r:embed="rId16" cstate="email"/>
          <a:srcRect/>
          <a:stretch>
            <a:fillRect/>
          </a:stretch>
        </p:blipFill>
        <p:spPr bwMode="auto">
          <a:xfrm>
            <a:off x="7096125" y="0"/>
            <a:ext cx="2047875" cy="160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64" name="Picture 16"/>
          <p:cNvPicPr>
            <a:picLocks noChangeAspect="1" noChangeArrowheads="1"/>
          </p:cNvPicPr>
          <p:nvPr/>
        </p:nvPicPr>
        <p:blipFill>
          <a:blip r:embed="rId17" cstate="email"/>
          <a:srcRect/>
          <a:stretch>
            <a:fillRect/>
          </a:stretch>
        </p:blipFill>
        <p:spPr bwMode="auto">
          <a:xfrm>
            <a:off x="7127875" y="3860800"/>
            <a:ext cx="2016125" cy="1354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3" name="Группа 31"/>
          <p:cNvGrpSpPr>
            <a:grpSpLocks/>
          </p:cNvGrpSpPr>
          <p:nvPr/>
        </p:nvGrpSpPr>
        <p:grpSpPr bwMode="auto">
          <a:xfrm>
            <a:off x="1835150" y="4724400"/>
            <a:ext cx="922338" cy="647700"/>
            <a:chOff x="2319040" y="4365104"/>
            <a:chExt cx="922047" cy="646331"/>
          </a:xfrm>
        </p:grpSpPr>
        <p:sp>
          <p:nvSpPr>
            <p:cNvPr id="18" name="Прямоугольник 17"/>
            <p:cNvSpPr/>
            <p:nvPr/>
          </p:nvSpPr>
          <p:spPr>
            <a:xfrm>
              <a:off x="2319040" y="4365104"/>
              <a:ext cx="922047" cy="646331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3600" dirty="0">
                  <a:ln w="10541" cmpd="sng">
                    <a:solidFill>
                      <a:sysClr val="windowText" lastClr="000000"/>
                    </a:solidFill>
                    <a:prstDash val="solid"/>
                  </a:ln>
                  <a:solidFill>
                    <a:sysClr val="windowText" lastClr="000000"/>
                  </a:solidFill>
                  <a:latin typeface="+mn-lt"/>
                  <a:cs typeface="+mn-cs"/>
                </a:rPr>
                <a:t>Jam</a:t>
              </a:r>
              <a:endParaRPr lang="ru-RU" sz="3600" dirty="0">
                <a:ln w="10541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+mn-lt"/>
                <a:cs typeface="+mn-cs"/>
              </a:endParaRPr>
            </a:p>
          </p:txBody>
        </p:sp>
        <p:sp>
          <p:nvSpPr>
            <p:cNvPr id="20" name="Овал 19"/>
            <p:cNvSpPr/>
            <p:nvPr/>
          </p:nvSpPr>
          <p:spPr>
            <a:xfrm flipH="1">
              <a:off x="2699920" y="4365104"/>
              <a:ext cx="144417" cy="144158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3600">
                <a:solidFill>
                  <a:prstClr val="white"/>
                </a:solidFill>
              </a:endParaRPr>
            </a:p>
          </p:txBody>
        </p:sp>
      </p:grpSp>
      <p:grpSp>
        <p:nvGrpSpPr>
          <p:cNvPr id="4" name="Группа 34"/>
          <p:cNvGrpSpPr>
            <a:grpSpLocks/>
          </p:cNvGrpSpPr>
          <p:nvPr/>
        </p:nvGrpSpPr>
        <p:grpSpPr bwMode="auto">
          <a:xfrm>
            <a:off x="6078538" y="3789363"/>
            <a:ext cx="1000125" cy="714375"/>
            <a:chOff x="2034884" y="1700808"/>
            <a:chExt cx="1000595" cy="714068"/>
          </a:xfrm>
        </p:grpSpPr>
        <p:sp>
          <p:nvSpPr>
            <p:cNvPr id="21" name="Прямоугольник 20"/>
            <p:cNvSpPr/>
            <p:nvPr/>
          </p:nvSpPr>
          <p:spPr>
            <a:xfrm rot="20888183">
              <a:off x="2034884" y="1768545"/>
              <a:ext cx="1000595" cy="646331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3600" dirty="0">
                  <a:ln w="10541" cmpd="sng">
                    <a:solidFill>
                      <a:sysClr val="windowText" lastClr="000000"/>
                    </a:solidFill>
                    <a:prstDash val="solid"/>
                  </a:ln>
                  <a:solidFill>
                    <a:sysClr val="windowText" lastClr="000000"/>
                  </a:solidFill>
                  <a:latin typeface="+mn-lt"/>
                  <a:cs typeface="+mn-cs"/>
                </a:rPr>
                <a:t>Milk</a:t>
              </a:r>
              <a:endParaRPr lang="ru-RU" sz="3600" dirty="0">
                <a:ln w="10541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+mn-lt"/>
                <a:cs typeface="+mn-cs"/>
              </a:endParaRPr>
            </a:p>
          </p:txBody>
        </p:sp>
        <p:sp>
          <p:nvSpPr>
            <p:cNvPr id="22" name="Овал 21"/>
            <p:cNvSpPr/>
            <p:nvPr/>
          </p:nvSpPr>
          <p:spPr>
            <a:xfrm flipH="1">
              <a:off x="2411298" y="1700808"/>
              <a:ext cx="144531" cy="144400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3600">
                <a:solidFill>
                  <a:prstClr val="white"/>
                </a:solidFill>
              </a:endParaRPr>
            </a:p>
          </p:txBody>
        </p:sp>
      </p:grpSp>
      <p:grpSp>
        <p:nvGrpSpPr>
          <p:cNvPr id="6" name="Группа 33"/>
          <p:cNvGrpSpPr>
            <a:grpSpLocks/>
          </p:cNvGrpSpPr>
          <p:nvPr/>
        </p:nvGrpSpPr>
        <p:grpSpPr bwMode="auto">
          <a:xfrm rot="-1634701">
            <a:off x="1908175" y="3500438"/>
            <a:ext cx="1398588" cy="719137"/>
            <a:chOff x="3707904" y="3212976"/>
            <a:chExt cx="1399807" cy="718339"/>
          </a:xfrm>
        </p:grpSpPr>
        <p:sp>
          <p:nvSpPr>
            <p:cNvPr id="23" name="Овал 22"/>
            <p:cNvSpPr/>
            <p:nvPr/>
          </p:nvSpPr>
          <p:spPr>
            <a:xfrm flipH="1">
              <a:off x="4427143" y="3204628"/>
              <a:ext cx="144588" cy="144303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3600">
                <a:solidFill>
                  <a:prstClr val="white"/>
                </a:solidFill>
              </a:endParaRPr>
            </a:p>
          </p:txBody>
        </p:sp>
        <p:sp>
          <p:nvSpPr>
            <p:cNvPr id="26" name="Прямоугольник 25"/>
            <p:cNvSpPr/>
            <p:nvPr/>
          </p:nvSpPr>
          <p:spPr>
            <a:xfrm>
              <a:off x="3707904" y="3284984"/>
              <a:ext cx="1399807" cy="6463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3600" dirty="0">
                  <a:ln w="10541" cmpd="sng">
                    <a:solidFill>
                      <a:sysClr val="windowText" lastClr="000000"/>
                    </a:solidFill>
                    <a:prstDash val="solid"/>
                  </a:ln>
                  <a:solidFill>
                    <a:sysClr val="windowText" lastClr="000000"/>
                  </a:solidFill>
                  <a:latin typeface="+mn-lt"/>
                  <a:cs typeface="+mn-cs"/>
                </a:rPr>
                <a:t>Coffee</a:t>
              </a:r>
              <a:endParaRPr lang="ru-RU" sz="3600" dirty="0">
                <a:ln w="10541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+mn-lt"/>
                <a:cs typeface="+mn-cs"/>
              </a:endParaRPr>
            </a:p>
          </p:txBody>
        </p:sp>
      </p:grpSp>
      <p:grpSp>
        <p:nvGrpSpPr>
          <p:cNvPr id="7" name="Группа 36"/>
          <p:cNvGrpSpPr>
            <a:grpSpLocks/>
          </p:cNvGrpSpPr>
          <p:nvPr/>
        </p:nvGrpSpPr>
        <p:grpSpPr bwMode="auto">
          <a:xfrm>
            <a:off x="2411413" y="2349500"/>
            <a:ext cx="1468437" cy="717550"/>
            <a:chOff x="5652120" y="1556792"/>
            <a:chExt cx="1468415" cy="718339"/>
          </a:xfrm>
        </p:grpSpPr>
        <p:sp>
          <p:nvSpPr>
            <p:cNvPr id="25" name="Прямоугольник 24"/>
            <p:cNvSpPr/>
            <p:nvPr/>
          </p:nvSpPr>
          <p:spPr>
            <a:xfrm>
              <a:off x="5652120" y="1628800"/>
              <a:ext cx="1468415" cy="6463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3600" dirty="0">
                  <a:ln w="10541" cmpd="sng">
                    <a:solidFill>
                      <a:sysClr val="windowText" lastClr="000000"/>
                    </a:solidFill>
                    <a:prstDash val="solid"/>
                  </a:ln>
                  <a:solidFill>
                    <a:sysClr val="windowText" lastClr="000000"/>
                  </a:solidFill>
                  <a:latin typeface="+mn-lt"/>
                  <a:cs typeface="+mn-cs"/>
                </a:rPr>
                <a:t>Butter </a:t>
              </a:r>
              <a:endParaRPr lang="ru-RU" sz="3600" dirty="0">
                <a:ln w="10541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+mn-lt"/>
                <a:cs typeface="+mn-cs"/>
              </a:endParaRPr>
            </a:p>
          </p:txBody>
        </p:sp>
        <p:sp>
          <p:nvSpPr>
            <p:cNvPr id="27" name="Овал 26"/>
            <p:cNvSpPr/>
            <p:nvPr/>
          </p:nvSpPr>
          <p:spPr>
            <a:xfrm flipH="1">
              <a:off x="6372834" y="1556792"/>
              <a:ext cx="142873" cy="144622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3600">
                <a:solidFill>
                  <a:prstClr val="white"/>
                </a:solidFill>
              </a:endParaRPr>
            </a:p>
          </p:txBody>
        </p:sp>
      </p:grpSp>
      <p:grpSp>
        <p:nvGrpSpPr>
          <p:cNvPr id="8" name="Группа 32"/>
          <p:cNvGrpSpPr>
            <a:grpSpLocks/>
          </p:cNvGrpSpPr>
          <p:nvPr/>
        </p:nvGrpSpPr>
        <p:grpSpPr bwMode="auto">
          <a:xfrm rot="-493510">
            <a:off x="3100388" y="4676775"/>
            <a:ext cx="1393825" cy="677863"/>
            <a:chOff x="3866506" y="4581128"/>
            <a:chExt cx="1393843" cy="677108"/>
          </a:xfrm>
        </p:grpSpPr>
        <p:sp>
          <p:nvSpPr>
            <p:cNvPr id="28" name="Прямоугольник 27"/>
            <p:cNvSpPr/>
            <p:nvPr/>
          </p:nvSpPr>
          <p:spPr>
            <a:xfrm>
              <a:off x="3866506" y="4611905"/>
              <a:ext cx="1393843" cy="6463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3600" dirty="0">
                  <a:ln w="10541" cmpd="sng">
                    <a:solidFill>
                      <a:sysClr val="windowText" lastClr="000000"/>
                    </a:solidFill>
                    <a:prstDash val="solid"/>
                  </a:ln>
                  <a:solidFill>
                    <a:sysClr val="windowText" lastClr="000000"/>
                  </a:solidFill>
                  <a:latin typeface="+mn-lt"/>
                  <a:cs typeface="+mn-cs"/>
                </a:rPr>
                <a:t>A cake</a:t>
              </a:r>
              <a:endParaRPr lang="ru-RU" sz="3600" dirty="0">
                <a:ln w="10541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+mn-lt"/>
                <a:cs typeface="+mn-cs"/>
              </a:endParaRPr>
            </a:p>
          </p:txBody>
        </p:sp>
        <p:sp>
          <p:nvSpPr>
            <p:cNvPr id="31" name="Овал 30"/>
            <p:cNvSpPr/>
            <p:nvPr/>
          </p:nvSpPr>
          <p:spPr>
            <a:xfrm flipH="1">
              <a:off x="4570116" y="4573732"/>
              <a:ext cx="144464" cy="144302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3600">
                <a:solidFill>
                  <a:prstClr val="white"/>
                </a:solidFill>
              </a:endParaRPr>
            </a:p>
          </p:txBody>
        </p:sp>
      </p:grpSp>
      <p:grpSp>
        <p:nvGrpSpPr>
          <p:cNvPr id="9" name="Группа 48"/>
          <p:cNvGrpSpPr>
            <a:grpSpLocks/>
          </p:cNvGrpSpPr>
          <p:nvPr/>
        </p:nvGrpSpPr>
        <p:grpSpPr bwMode="auto">
          <a:xfrm rot="879405">
            <a:off x="2916238" y="3846513"/>
            <a:ext cx="925512" cy="874712"/>
            <a:chOff x="3496476" y="3429000"/>
            <a:chExt cx="925253" cy="875271"/>
          </a:xfrm>
        </p:grpSpPr>
        <p:sp>
          <p:nvSpPr>
            <p:cNvPr id="47" name="Прямоугольник 46"/>
            <p:cNvSpPr/>
            <p:nvPr/>
          </p:nvSpPr>
          <p:spPr>
            <a:xfrm rot="21241589">
              <a:off x="3496476" y="3657940"/>
              <a:ext cx="925253" cy="646331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3600" dirty="0">
                  <a:ln w="10541" cmpd="sng">
                    <a:solidFill>
                      <a:sysClr val="windowText" lastClr="000000"/>
                    </a:solidFill>
                    <a:prstDash val="solid"/>
                  </a:ln>
                  <a:solidFill>
                    <a:sysClr val="windowText" lastClr="000000"/>
                  </a:solidFill>
                  <a:latin typeface="+mn-lt"/>
                  <a:cs typeface="+mn-cs"/>
                </a:rPr>
                <a:t>Fish</a:t>
              </a:r>
              <a:endParaRPr lang="ru-RU" sz="3600" dirty="0">
                <a:ln w="10541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+mn-lt"/>
                <a:cs typeface="+mn-cs"/>
              </a:endParaRPr>
            </a:p>
          </p:txBody>
        </p:sp>
        <p:sp>
          <p:nvSpPr>
            <p:cNvPr id="48" name="Овал 47"/>
            <p:cNvSpPr/>
            <p:nvPr/>
          </p:nvSpPr>
          <p:spPr>
            <a:xfrm flipH="1">
              <a:off x="3845932" y="3424150"/>
              <a:ext cx="144422" cy="144554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3600">
                <a:solidFill>
                  <a:prstClr val="white"/>
                </a:solidFill>
              </a:endParaRPr>
            </a:p>
          </p:txBody>
        </p:sp>
      </p:grpSp>
      <p:grpSp>
        <p:nvGrpSpPr>
          <p:cNvPr id="10" name="Группа 51"/>
          <p:cNvGrpSpPr>
            <a:grpSpLocks/>
          </p:cNvGrpSpPr>
          <p:nvPr/>
        </p:nvGrpSpPr>
        <p:grpSpPr bwMode="auto">
          <a:xfrm>
            <a:off x="4284663" y="2997200"/>
            <a:ext cx="1282700" cy="731838"/>
            <a:chOff x="5624012" y="1772816"/>
            <a:chExt cx="1283044" cy="732208"/>
          </a:xfrm>
        </p:grpSpPr>
        <p:sp>
          <p:nvSpPr>
            <p:cNvPr id="50" name="Прямоугольник 49"/>
            <p:cNvSpPr/>
            <p:nvPr/>
          </p:nvSpPr>
          <p:spPr>
            <a:xfrm rot="918377">
              <a:off x="5624012" y="1858693"/>
              <a:ext cx="1283044" cy="646331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3600" dirty="0">
                  <a:ln w="10541" cmpd="sng">
                    <a:solidFill>
                      <a:sysClr val="windowText" lastClr="000000"/>
                    </a:solidFill>
                    <a:prstDash val="solid"/>
                  </a:ln>
                  <a:solidFill>
                    <a:sysClr val="windowText" lastClr="000000"/>
                  </a:solidFill>
                  <a:latin typeface="+mn-lt"/>
                  <a:cs typeface="+mn-cs"/>
                </a:rPr>
                <a:t>Bread</a:t>
              </a:r>
              <a:endParaRPr lang="ru-RU" sz="3600" dirty="0">
                <a:ln w="10541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+mn-lt"/>
                <a:cs typeface="+mn-cs"/>
              </a:endParaRPr>
            </a:p>
          </p:txBody>
        </p:sp>
        <p:sp>
          <p:nvSpPr>
            <p:cNvPr id="51" name="Овал 50"/>
            <p:cNvSpPr/>
            <p:nvPr/>
          </p:nvSpPr>
          <p:spPr>
            <a:xfrm flipH="1">
              <a:off x="6300468" y="1772816"/>
              <a:ext cx="144501" cy="144536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3600">
                <a:solidFill>
                  <a:prstClr val="white"/>
                </a:solidFill>
              </a:endParaRPr>
            </a:p>
          </p:txBody>
        </p:sp>
      </p:grpSp>
      <p:grpSp>
        <p:nvGrpSpPr>
          <p:cNvPr id="11" name="Группа 54"/>
          <p:cNvGrpSpPr>
            <a:grpSpLocks/>
          </p:cNvGrpSpPr>
          <p:nvPr/>
        </p:nvGrpSpPr>
        <p:grpSpPr bwMode="auto">
          <a:xfrm>
            <a:off x="1692275" y="1484313"/>
            <a:ext cx="1601788" cy="782637"/>
            <a:chOff x="1823454" y="1700808"/>
            <a:chExt cx="1601721" cy="781914"/>
          </a:xfrm>
        </p:grpSpPr>
        <p:sp>
          <p:nvSpPr>
            <p:cNvPr id="53" name="Прямоугольник 52"/>
            <p:cNvSpPr/>
            <p:nvPr/>
          </p:nvSpPr>
          <p:spPr>
            <a:xfrm rot="20871044">
              <a:off x="1823454" y="1836391"/>
              <a:ext cx="1601721" cy="646331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3600" dirty="0">
                  <a:ln w="10541" cmpd="sng">
                    <a:solidFill>
                      <a:sysClr val="windowText" lastClr="000000"/>
                    </a:solidFill>
                    <a:prstDash val="solid"/>
                  </a:ln>
                  <a:solidFill>
                    <a:sysClr val="windowText" lastClr="000000"/>
                  </a:solidFill>
                  <a:latin typeface="+mn-lt"/>
                  <a:cs typeface="+mn-cs"/>
                </a:rPr>
                <a:t>Biscuits</a:t>
              </a:r>
              <a:endParaRPr lang="ru-RU" sz="3600" dirty="0">
                <a:ln w="10541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+mn-lt"/>
                <a:cs typeface="+mn-cs"/>
              </a:endParaRPr>
            </a:p>
          </p:txBody>
        </p:sp>
        <p:sp>
          <p:nvSpPr>
            <p:cNvPr id="54" name="Овал 53"/>
            <p:cNvSpPr/>
            <p:nvPr/>
          </p:nvSpPr>
          <p:spPr>
            <a:xfrm flipH="1">
              <a:off x="2412392" y="1700808"/>
              <a:ext cx="142869" cy="144329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3600">
                <a:solidFill>
                  <a:prstClr val="white"/>
                </a:solidFill>
              </a:endParaRPr>
            </a:p>
          </p:txBody>
        </p:sp>
      </p:grpSp>
      <p:grpSp>
        <p:nvGrpSpPr>
          <p:cNvPr id="13" name="Группа 57"/>
          <p:cNvGrpSpPr>
            <a:grpSpLocks/>
          </p:cNvGrpSpPr>
          <p:nvPr/>
        </p:nvGrpSpPr>
        <p:grpSpPr bwMode="auto">
          <a:xfrm>
            <a:off x="3851275" y="1700213"/>
            <a:ext cx="2317750" cy="754062"/>
            <a:chOff x="4587572" y="2780928"/>
            <a:chExt cx="2316660" cy="753800"/>
          </a:xfrm>
        </p:grpSpPr>
        <p:sp>
          <p:nvSpPr>
            <p:cNvPr id="56" name="Прямоугольник 55"/>
            <p:cNvSpPr/>
            <p:nvPr/>
          </p:nvSpPr>
          <p:spPr>
            <a:xfrm rot="20986679">
              <a:off x="4587572" y="2888397"/>
              <a:ext cx="2316660" cy="646331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3600" dirty="0">
                  <a:ln w="10541" cmpd="sng">
                    <a:solidFill>
                      <a:sysClr val="windowText" lastClr="000000"/>
                    </a:solidFill>
                    <a:prstDash val="solid"/>
                  </a:ln>
                  <a:solidFill>
                    <a:sysClr val="windowText" lastClr="000000"/>
                  </a:solidFill>
                  <a:latin typeface="+mn-lt"/>
                  <a:cs typeface="+mn-cs"/>
                </a:rPr>
                <a:t>A sandwich</a:t>
              </a:r>
              <a:endParaRPr lang="ru-RU" sz="3600" dirty="0">
                <a:ln w="10541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+mn-lt"/>
                <a:cs typeface="+mn-cs"/>
              </a:endParaRPr>
            </a:p>
          </p:txBody>
        </p:sp>
        <p:sp>
          <p:nvSpPr>
            <p:cNvPr id="57" name="Овал 56"/>
            <p:cNvSpPr/>
            <p:nvPr/>
          </p:nvSpPr>
          <p:spPr>
            <a:xfrm flipH="1">
              <a:off x="5436486" y="2780928"/>
              <a:ext cx="144394" cy="144412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3600">
                <a:solidFill>
                  <a:prstClr val="white"/>
                </a:solidFill>
              </a:endParaRPr>
            </a:p>
          </p:txBody>
        </p:sp>
      </p:grpSp>
      <p:grpSp>
        <p:nvGrpSpPr>
          <p:cNvPr id="14" name="Группа 60"/>
          <p:cNvGrpSpPr>
            <a:grpSpLocks/>
          </p:cNvGrpSpPr>
          <p:nvPr/>
        </p:nvGrpSpPr>
        <p:grpSpPr bwMode="auto">
          <a:xfrm>
            <a:off x="4140200" y="3860800"/>
            <a:ext cx="817563" cy="646113"/>
            <a:chOff x="4535386" y="3861048"/>
            <a:chExt cx="818493" cy="646331"/>
          </a:xfrm>
        </p:grpSpPr>
        <p:sp>
          <p:nvSpPr>
            <p:cNvPr id="59" name="Прямоугольник 58"/>
            <p:cNvSpPr/>
            <p:nvPr/>
          </p:nvSpPr>
          <p:spPr>
            <a:xfrm>
              <a:off x="4535386" y="3861048"/>
              <a:ext cx="818493" cy="646331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3600" dirty="0">
                  <a:ln w="10541" cmpd="sng">
                    <a:solidFill>
                      <a:sysClr val="windowText" lastClr="000000"/>
                    </a:solidFill>
                    <a:prstDash val="solid"/>
                  </a:ln>
                  <a:solidFill>
                    <a:sysClr val="windowText" lastClr="000000"/>
                  </a:solidFill>
                  <a:latin typeface="+mn-lt"/>
                  <a:cs typeface="+mn-cs"/>
                </a:rPr>
                <a:t>Tea</a:t>
              </a:r>
              <a:endParaRPr lang="ru-RU" sz="3600" dirty="0">
                <a:ln w="10541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+mn-lt"/>
                <a:cs typeface="+mn-cs"/>
              </a:endParaRPr>
            </a:p>
          </p:txBody>
        </p:sp>
        <p:sp>
          <p:nvSpPr>
            <p:cNvPr id="60" name="Овал 59"/>
            <p:cNvSpPr/>
            <p:nvPr/>
          </p:nvSpPr>
          <p:spPr>
            <a:xfrm flipH="1">
              <a:off x="5004232" y="3861048"/>
              <a:ext cx="144626" cy="144512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3600">
                <a:solidFill>
                  <a:prstClr val="white"/>
                </a:solidFill>
              </a:endParaRPr>
            </a:p>
          </p:txBody>
        </p:sp>
      </p:grpSp>
      <p:grpSp>
        <p:nvGrpSpPr>
          <p:cNvPr id="15" name="Группа 91"/>
          <p:cNvGrpSpPr>
            <a:grpSpLocks/>
          </p:cNvGrpSpPr>
          <p:nvPr/>
        </p:nvGrpSpPr>
        <p:grpSpPr bwMode="auto">
          <a:xfrm>
            <a:off x="3348038" y="2852738"/>
            <a:ext cx="1031875" cy="719137"/>
            <a:chOff x="3347864" y="2852936"/>
            <a:chExt cx="1032141" cy="718339"/>
          </a:xfrm>
        </p:grpSpPr>
        <p:sp>
          <p:nvSpPr>
            <p:cNvPr id="80" name="Прямоугольник 79"/>
            <p:cNvSpPr/>
            <p:nvPr/>
          </p:nvSpPr>
          <p:spPr>
            <a:xfrm>
              <a:off x="3347864" y="2924944"/>
              <a:ext cx="1032141" cy="646331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3600" dirty="0">
                  <a:ln w="10541" cmpd="sng">
                    <a:solidFill>
                      <a:sysClr val="windowText" lastClr="000000"/>
                    </a:solidFill>
                    <a:prstDash val="solid"/>
                  </a:ln>
                  <a:solidFill>
                    <a:sysClr val="windowText" lastClr="000000"/>
                  </a:solidFill>
                  <a:latin typeface="+mn-lt"/>
                  <a:cs typeface="+mn-cs"/>
                </a:rPr>
                <a:t>Eggs</a:t>
              </a:r>
              <a:endParaRPr lang="ru-RU" sz="3600" dirty="0">
                <a:ln w="10541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+mn-lt"/>
                <a:cs typeface="+mn-cs"/>
              </a:endParaRPr>
            </a:p>
          </p:txBody>
        </p:sp>
        <p:sp>
          <p:nvSpPr>
            <p:cNvPr id="81" name="Овал 80"/>
            <p:cNvSpPr/>
            <p:nvPr/>
          </p:nvSpPr>
          <p:spPr>
            <a:xfrm flipH="1">
              <a:off x="3851231" y="2852936"/>
              <a:ext cx="144500" cy="144302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prstClr val="white"/>
                </a:solidFill>
              </a:endParaRPr>
            </a:p>
          </p:txBody>
        </p:sp>
      </p:grpSp>
      <p:grpSp>
        <p:nvGrpSpPr>
          <p:cNvPr id="16" name="Группа 83"/>
          <p:cNvGrpSpPr>
            <a:grpSpLocks/>
          </p:cNvGrpSpPr>
          <p:nvPr/>
        </p:nvGrpSpPr>
        <p:grpSpPr bwMode="auto">
          <a:xfrm>
            <a:off x="6216650" y="1268413"/>
            <a:ext cx="1177925" cy="776287"/>
            <a:chOff x="6215909" y="1268760"/>
            <a:chExt cx="1179041" cy="776664"/>
          </a:xfrm>
        </p:grpSpPr>
        <p:sp>
          <p:nvSpPr>
            <p:cNvPr id="82" name="Прямоугольник 81"/>
            <p:cNvSpPr/>
            <p:nvPr/>
          </p:nvSpPr>
          <p:spPr>
            <a:xfrm rot="821358">
              <a:off x="6215909" y="1399093"/>
              <a:ext cx="1179041" cy="646331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3600" dirty="0">
                  <a:ln w="10541" cmpd="sng">
                    <a:solidFill>
                      <a:sysClr val="windowText" lastClr="000000"/>
                    </a:solidFill>
                    <a:prstDash val="solid"/>
                  </a:ln>
                  <a:solidFill>
                    <a:sysClr val="windowText" lastClr="000000"/>
                  </a:solidFill>
                  <a:latin typeface="+mn-lt"/>
                  <a:cs typeface="+mn-cs"/>
                </a:rPr>
                <a:t>Meat</a:t>
              </a:r>
              <a:endParaRPr lang="ru-RU" sz="3600" dirty="0">
                <a:ln w="10541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+mn-lt"/>
                <a:cs typeface="+mn-cs"/>
              </a:endParaRPr>
            </a:p>
          </p:txBody>
        </p:sp>
        <p:sp>
          <p:nvSpPr>
            <p:cNvPr id="83" name="Овал 82"/>
            <p:cNvSpPr/>
            <p:nvPr/>
          </p:nvSpPr>
          <p:spPr>
            <a:xfrm flipH="1">
              <a:off x="6732336" y="1268760"/>
              <a:ext cx="144599" cy="144532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prstClr val="white"/>
                </a:solidFill>
              </a:endParaRPr>
            </a:p>
          </p:txBody>
        </p:sp>
      </p:grpSp>
      <p:grpSp>
        <p:nvGrpSpPr>
          <p:cNvPr id="17" name="Группа 87"/>
          <p:cNvGrpSpPr>
            <a:grpSpLocks/>
          </p:cNvGrpSpPr>
          <p:nvPr/>
        </p:nvGrpSpPr>
        <p:grpSpPr bwMode="auto">
          <a:xfrm>
            <a:off x="6084888" y="2133600"/>
            <a:ext cx="1333500" cy="717550"/>
            <a:chOff x="6084168" y="2132856"/>
            <a:chExt cx="1334404" cy="718339"/>
          </a:xfrm>
        </p:grpSpPr>
        <p:sp>
          <p:nvSpPr>
            <p:cNvPr id="86" name="Прямоугольник 85"/>
            <p:cNvSpPr/>
            <p:nvPr/>
          </p:nvSpPr>
          <p:spPr>
            <a:xfrm>
              <a:off x="6084168" y="2204864"/>
              <a:ext cx="1334404" cy="646331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3600" dirty="0">
                  <a:ln w="10541" cmpd="sng">
                    <a:solidFill>
                      <a:sysClr val="windowText" lastClr="000000"/>
                    </a:solidFill>
                    <a:prstDash val="solid"/>
                  </a:ln>
                  <a:solidFill>
                    <a:sysClr val="windowText" lastClr="000000"/>
                  </a:solidFill>
                  <a:latin typeface="+mn-lt"/>
                  <a:cs typeface="+mn-cs"/>
                </a:rPr>
                <a:t>Water</a:t>
              </a:r>
              <a:endParaRPr lang="ru-RU" sz="3600" dirty="0">
                <a:ln w="10541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+mn-lt"/>
                <a:cs typeface="+mn-cs"/>
              </a:endParaRPr>
            </a:p>
          </p:txBody>
        </p:sp>
        <p:sp>
          <p:nvSpPr>
            <p:cNvPr id="87" name="Овал 86"/>
            <p:cNvSpPr/>
            <p:nvPr/>
          </p:nvSpPr>
          <p:spPr>
            <a:xfrm flipH="1">
              <a:off x="6660821" y="2132856"/>
              <a:ext cx="142972" cy="144622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prstClr val="white"/>
                </a:solidFill>
              </a:endParaRPr>
            </a:p>
          </p:txBody>
        </p:sp>
      </p:grpSp>
      <p:grpSp>
        <p:nvGrpSpPr>
          <p:cNvPr id="19" name="Группа 90"/>
          <p:cNvGrpSpPr>
            <a:grpSpLocks/>
          </p:cNvGrpSpPr>
          <p:nvPr/>
        </p:nvGrpSpPr>
        <p:grpSpPr bwMode="auto">
          <a:xfrm>
            <a:off x="4859338" y="2349500"/>
            <a:ext cx="1104900" cy="717550"/>
            <a:chOff x="4860032" y="2348880"/>
            <a:chExt cx="1104790" cy="718339"/>
          </a:xfrm>
        </p:grpSpPr>
        <p:sp>
          <p:nvSpPr>
            <p:cNvPr id="85" name="Прямоугольник 84"/>
            <p:cNvSpPr/>
            <p:nvPr/>
          </p:nvSpPr>
          <p:spPr>
            <a:xfrm>
              <a:off x="4860032" y="2420888"/>
              <a:ext cx="1104790" cy="646331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3600" dirty="0">
                  <a:ln w="10541" cmpd="sng">
                    <a:solidFill>
                      <a:sysClr val="windowText" lastClr="000000"/>
                    </a:solidFill>
                    <a:prstDash val="solid"/>
                  </a:ln>
                  <a:solidFill>
                    <a:sysClr val="windowText" lastClr="000000"/>
                  </a:solidFill>
                  <a:latin typeface="+mn-lt"/>
                  <a:cs typeface="+mn-cs"/>
                </a:rPr>
                <a:t>Juice</a:t>
              </a:r>
              <a:endParaRPr lang="ru-RU" sz="3600" dirty="0">
                <a:ln w="10541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+mn-lt"/>
                <a:cs typeface="+mn-cs"/>
              </a:endParaRPr>
            </a:p>
          </p:txBody>
        </p:sp>
        <p:sp>
          <p:nvSpPr>
            <p:cNvPr id="90" name="Овал 89"/>
            <p:cNvSpPr/>
            <p:nvPr/>
          </p:nvSpPr>
          <p:spPr>
            <a:xfrm flipH="1">
              <a:off x="5436237" y="2348880"/>
              <a:ext cx="144449" cy="144622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prstClr val="white"/>
                </a:solidFill>
              </a:endParaRPr>
            </a:p>
          </p:txBody>
        </p:sp>
      </p:grpSp>
      <p:grpSp>
        <p:nvGrpSpPr>
          <p:cNvPr id="30" name="Группа 93"/>
          <p:cNvGrpSpPr>
            <a:grpSpLocks/>
          </p:cNvGrpSpPr>
          <p:nvPr/>
        </p:nvGrpSpPr>
        <p:grpSpPr bwMode="auto">
          <a:xfrm>
            <a:off x="5257800" y="3068638"/>
            <a:ext cx="2638425" cy="725487"/>
            <a:chOff x="5257214" y="3068960"/>
            <a:chExt cx="2639184" cy="724977"/>
          </a:xfrm>
        </p:grpSpPr>
        <p:sp>
          <p:nvSpPr>
            <p:cNvPr id="89" name="Овал 88"/>
            <p:cNvSpPr/>
            <p:nvPr/>
          </p:nvSpPr>
          <p:spPr>
            <a:xfrm flipH="1">
              <a:off x="6300502" y="3068960"/>
              <a:ext cx="142916" cy="144360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93" name="Прямоугольник 92"/>
            <p:cNvSpPr/>
            <p:nvPr/>
          </p:nvSpPr>
          <p:spPr>
            <a:xfrm rot="20594742">
              <a:off x="5257214" y="3147606"/>
              <a:ext cx="2639184" cy="646331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3600" dirty="0">
                  <a:ln w="10541" cmpd="sng">
                    <a:solidFill>
                      <a:sysClr val="windowText" lastClr="000000"/>
                    </a:solidFill>
                    <a:prstDash val="solid"/>
                  </a:ln>
                  <a:solidFill>
                    <a:sysClr val="windowText" lastClr="000000"/>
                  </a:solidFill>
                  <a:latin typeface="+mn-lt"/>
                  <a:cs typeface="+mn-cs"/>
                </a:rPr>
                <a:t>An ice-cream</a:t>
              </a:r>
              <a:endParaRPr lang="ru-RU" sz="3600" dirty="0">
                <a:ln w="10541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+mn-lt"/>
                <a:cs typeface="+mn-cs"/>
              </a:endParaRPr>
            </a:p>
          </p:txBody>
        </p:sp>
      </p:grpSp>
    </p:spTree>
  </p:cSld>
  <p:clrMapOvr>
    <a:masterClrMapping/>
  </p:clrMapOvr>
  <p:transition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0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0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0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0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0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0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30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3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40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0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0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4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50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0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0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5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60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6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20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20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id="70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20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20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7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 nodeType="afterGroup">
                            <p:stCondLst>
                              <p:cond delay="7500"/>
                            </p:stCondLst>
                            <p:childTnLst>
                              <p:par>
                                <p:cTn id="80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85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 nodeType="afterGroup">
                            <p:stCondLst>
                              <p:cond delay="8500"/>
                            </p:stCondLst>
                            <p:childTnLst>
                              <p:par>
                                <p:cTn id="91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97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 nodeType="afterGroup">
                            <p:stCondLst>
                              <p:cond delay="9500"/>
                            </p:stCondLst>
                            <p:childTnLst>
                              <p:par>
                                <p:cTn id="103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109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 nodeType="afterGroup">
                            <p:stCondLst>
                              <p:cond delay="10500"/>
                            </p:stCondLst>
                            <p:childTnLst>
                              <p:par>
                                <p:cTn id="115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 nodeType="afterGroup">
                            <p:stCondLst>
                              <p:cond delay="11000"/>
                            </p:stCondLst>
                            <p:childTnLst>
                              <p:par>
                                <p:cTn id="121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6" fill="hold" nodeType="afterGroup">
                            <p:stCondLst>
                              <p:cond delay="11500"/>
                            </p:stCondLst>
                            <p:childTnLst>
                              <p:par>
                                <p:cTn id="127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2" fill="hold" nodeType="afterGroup">
                            <p:stCondLst>
                              <p:cond delay="12000"/>
                            </p:stCondLst>
                            <p:childTnLst>
                              <p:par>
                                <p:cTn id="133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8" fill="hold" nodeType="afterGroup">
                            <p:stCondLst>
                              <p:cond delay="12500"/>
                            </p:stCondLst>
                            <p:childTnLst>
                              <p:par>
                                <p:cTn id="139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4" fill="hold" nodeType="afterGroup">
                            <p:stCondLst>
                              <p:cond delay="13000"/>
                            </p:stCondLst>
                            <p:childTnLst>
                              <p:par>
                                <p:cTn id="145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0" fill="hold" nodeType="afterGroup">
                            <p:stCondLst>
                              <p:cond delay="13500"/>
                            </p:stCondLst>
                            <p:childTnLst>
                              <p:par>
                                <p:cTn id="151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6" fill="hold" nodeType="afterGroup">
                            <p:stCondLst>
                              <p:cond delay="14000"/>
                            </p:stCondLst>
                            <p:childTnLst>
                              <p:par>
                                <p:cTn id="157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2" fill="hold" nodeType="afterGroup">
                            <p:stCondLst>
                              <p:cond delay="14500"/>
                            </p:stCondLst>
                            <p:childTnLst>
                              <p:par>
                                <p:cTn id="163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8" fill="hold" nodeType="afterGroup">
                            <p:stCondLst>
                              <p:cond delay="15000"/>
                            </p:stCondLst>
                            <p:childTnLst>
                              <p:par>
                                <p:cTn id="169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4" fill="hold" nodeType="afterGroup">
                            <p:stCondLst>
                              <p:cond delay="15500"/>
                            </p:stCondLst>
                            <p:childTnLst>
                              <p:par>
                                <p:cTn id="175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C:\Users\м\Desktop\0_65a68_aecd6d87_XL.jpe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Рисунок 1" descr="сп.jpg"/>
          <p:cNvPicPr>
            <a:picLocks noChangeAspect="1"/>
          </p:cNvPicPr>
          <p:nvPr/>
        </p:nvPicPr>
        <p:blipFill>
          <a:blip r:embed="rId3" cstate="email">
            <a:lum contrast="30000"/>
          </a:blip>
          <a:stretch>
            <a:fillRect/>
          </a:stretch>
        </p:blipFill>
        <p:spPr>
          <a:xfrm rot="20929823">
            <a:off x="4027615" y="3113051"/>
            <a:ext cx="5289235" cy="3818057"/>
          </a:xfrm>
          <a:prstGeom prst="ellipse">
            <a:avLst/>
          </a:prstGeom>
          <a:ln>
            <a:noFill/>
          </a:ln>
          <a:effectLst>
            <a:softEdge rad="317500"/>
          </a:effectLst>
        </p:spPr>
      </p:pic>
      <p:pic>
        <p:nvPicPr>
          <p:cNvPr id="3" name="Рисунок 2" descr="шляпка 2.jpg"/>
          <p:cNvPicPr>
            <a:picLocks noChangeAspect="1"/>
          </p:cNvPicPr>
          <p:nvPr/>
        </p:nvPicPr>
        <p:blipFill>
          <a:blip r:embed="rId4" cstate="email">
            <a:lum contrast="10000"/>
          </a:blip>
          <a:stretch>
            <a:fillRect/>
          </a:stretch>
        </p:blipFill>
        <p:spPr>
          <a:xfrm>
            <a:off x="251520" y="0"/>
            <a:ext cx="5148064" cy="609066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Прямоугольник 3"/>
          <p:cNvSpPr/>
          <p:nvPr/>
        </p:nvSpPr>
        <p:spPr>
          <a:xfrm>
            <a:off x="5380484" y="1052736"/>
            <a:ext cx="3361818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000" dirty="0">
                <a:ln>
                  <a:solidFill>
                    <a:srgbClr val="FFFF00"/>
                  </a:solidFill>
                </a:ln>
                <a:solidFill>
                  <a:srgbClr val="FF0000"/>
                </a:solidFill>
                <a:latin typeface="Andalus" pitchFamily="18" charset="-78"/>
                <a:cs typeface="Andalus" pitchFamily="18" charset="-78"/>
              </a:rPr>
              <a:t>Magic hat</a:t>
            </a:r>
          </a:p>
        </p:txBody>
      </p:sp>
    </p:spTree>
  </p:cSld>
  <p:clrMapOvr>
    <a:masterClrMapping/>
  </p:clrMapOvr>
  <p:transition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C:\Users\м\Desktop\0_65a68_aecd6d87_XL.jpe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1403648" y="116632"/>
            <a:ext cx="6603056" cy="70788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dirty="0">
                <a:ln w="18415" cmpd="sng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mbria" pitchFamily="18" charset="0"/>
                <a:cs typeface="+mn-cs"/>
              </a:rPr>
              <a:t>Countable or uncountable</a:t>
            </a:r>
            <a:endParaRPr lang="ru-RU" sz="4000" dirty="0">
              <a:ln w="18415" cmpd="sng">
                <a:solidFill>
                  <a:srgbClr val="FF0000"/>
                </a:solidFill>
                <a:prstDash val="solid"/>
              </a:ln>
              <a:solidFill>
                <a:srgbClr val="FF00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ambria" pitchFamily="18" charset="0"/>
              <a:cs typeface="+mn-cs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 rot="828277">
            <a:off x="374650" y="620713"/>
            <a:ext cx="2041525" cy="188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 rot="21297433">
            <a:off x="74180" y="4970175"/>
            <a:ext cx="2312476" cy="17896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 rot="21209664" flipH="1">
            <a:off x="4830763" y="1179513"/>
            <a:ext cx="2351087" cy="215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батон.gif"/>
          <p:cNvPicPr>
            <a:picLocks noChangeAspect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 rot="-571658">
            <a:off x="7045325" y="800100"/>
            <a:ext cx="2286000" cy="1363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 rot="1279104">
            <a:off x="2188954" y="1296999"/>
            <a:ext cx="2105706" cy="194356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 rot="20881328">
            <a:off x="33493" y="2634909"/>
            <a:ext cx="2304256" cy="23042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9" cstate="email"/>
          <a:srcRect/>
          <a:stretch>
            <a:fillRect/>
          </a:stretch>
        </p:blipFill>
        <p:spPr bwMode="auto">
          <a:xfrm rot="265879">
            <a:off x="2273119" y="4687868"/>
            <a:ext cx="2200795" cy="20882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10" cstate="email"/>
          <a:srcRect/>
          <a:stretch>
            <a:fillRect/>
          </a:stretch>
        </p:blipFill>
        <p:spPr bwMode="auto">
          <a:xfrm>
            <a:off x="2483768" y="3212976"/>
            <a:ext cx="1853952" cy="18539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7" name="Picture 9"/>
          <p:cNvPicPr>
            <a:picLocks noChangeAspect="1" noChangeArrowheads="1"/>
          </p:cNvPicPr>
          <p:nvPr/>
        </p:nvPicPr>
        <p:blipFill>
          <a:blip r:embed="rId11" cstate="email"/>
          <a:srcRect/>
          <a:stretch>
            <a:fillRect/>
          </a:stretch>
        </p:blipFill>
        <p:spPr bwMode="auto">
          <a:xfrm rot="891831">
            <a:off x="7072932" y="2545556"/>
            <a:ext cx="2409056" cy="24090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12" cstate="email"/>
          <a:srcRect/>
          <a:stretch>
            <a:fillRect/>
          </a:stretch>
        </p:blipFill>
        <p:spPr bwMode="auto">
          <a:xfrm rot="670047">
            <a:off x="4532095" y="3323085"/>
            <a:ext cx="2829051" cy="209526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cxnSp>
        <p:nvCxnSpPr>
          <p:cNvPr id="8" name="Прямая соединительная линия 7"/>
          <p:cNvCxnSpPr/>
          <p:nvPr/>
        </p:nvCxnSpPr>
        <p:spPr>
          <a:xfrm>
            <a:off x="4572000" y="908050"/>
            <a:ext cx="0" cy="568960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2058" name="Picture 10" descr="C:\Users\м\Desktop\в презентацию по английскому языку\0_70717_f685d8fe_orig.png"/>
          <p:cNvPicPr>
            <a:picLocks noChangeAspect="1" noChangeArrowheads="1"/>
          </p:cNvPicPr>
          <p:nvPr/>
        </p:nvPicPr>
        <p:blipFill>
          <a:blip r:embed="rId13" cstate="email"/>
          <a:srcRect/>
          <a:stretch>
            <a:fillRect/>
          </a:stretch>
        </p:blipFill>
        <p:spPr bwMode="auto">
          <a:xfrm rot="877486">
            <a:off x="6989763" y="4343400"/>
            <a:ext cx="1863725" cy="254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9" name="Picture 11" descr="C:\Users\м\Desktop\Учёба\отобрать\начальная школа\Всё\Погода\apogoda-66.gif"/>
          <p:cNvPicPr>
            <a:picLocks noChangeAspect="1" noChangeArrowheads="1" noCrop="1"/>
          </p:cNvPicPr>
          <p:nvPr/>
        </p:nvPicPr>
        <p:blipFill>
          <a:blip r:embed="rId14" cstate="email"/>
          <a:srcRect/>
          <a:stretch>
            <a:fillRect/>
          </a:stretch>
        </p:blipFill>
        <p:spPr bwMode="auto">
          <a:xfrm>
            <a:off x="4787900" y="5440363"/>
            <a:ext cx="1728788" cy="1417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9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3" presetClass="entr" presetSubtype="28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0" presetID="23" presetClass="entr" presetSubtype="28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3" presetClass="entr" presetSubtype="28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9" presetID="23" presetClass="entr" presetSubtype="28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3" presetClass="entr" presetSubtype="28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38" presetID="23" presetClass="entr" presetSubtype="28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23" presetClass="entr" presetSubtype="28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0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0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47" presetID="23" presetClass="entr" presetSubtype="28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3" presetClass="entr" presetSubtype="28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56" presetID="23" presetClass="entr" presetSubtype="28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23" presetClass="entr" presetSubtype="28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20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20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65" presetID="23" presetClass="entr" presetSubtype="28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C:\Users\м\Desktop\0_65a68_aecd6d87_XL.jpe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-36513" y="-9525"/>
            <a:ext cx="9180513" cy="6884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827584" y="1412776"/>
            <a:ext cx="6192688" cy="5139869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b="1" u="sng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latin typeface="+mn-lt"/>
                <a:cs typeface="+mn-cs"/>
              </a:rPr>
              <a:t>Cards:</a:t>
            </a:r>
            <a:r>
              <a:rPr lang="en-US" sz="3200" u="sng" dirty="0">
                <a:ln w="18415" cmpd="sng">
                  <a:solidFill>
                    <a:srgbClr val="FFFFFF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n-lt"/>
                <a:cs typeface="+mn-cs"/>
              </a:rPr>
              <a:t>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                 … book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                 …sugar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                 …stamp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                 …car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                 …money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                 …bread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                 …meat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                 …information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                 …orange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1403648" y="332656"/>
            <a:ext cx="5932009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400" b="1" dirty="0">
                <a:ln w="10541" cmpd="sng">
                  <a:solidFill>
                    <a:srgbClr val="FFFF00"/>
                  </a:solidFill>
                  <a:prstDash val="solid"/>
                </a:ln>
                <a:solidFill>
                  <a:srgbClr val="FF0000"/>
                </a:solidFill>
                <a:latin typeface="Andalus" pitchFamily="18" charset="-78"/>
                <a:cs typeface="Andalus" pitchFamily="18" charset="-78"/>
              </a:rPr>
              <a:t>Write a/an or some </a:t>
            </a:r>
            <a:endParaRPr lang="ru-RU" sz="5400" b="1" dirty="0">
              <a:ln w="10541" cmpd="sng">
                <a:solidFill>
                  <a:srgbClr val="FFFF00"/>
                </a:solidFill>
                <a:prstDash val="solid"/>
              </a:ln>
              <a:solidFill>
                <a:srgbClr val="FF0000"/>
              </a:solidFill>
              <a:latin typeface="+mn-lt"/>
              <a:cs typeface="Andalus" pitchFamily="18" charset="-78"/>
            </a:endParaRPr>
          </a:p>
        </p:txBody>
      </p:sp>
    </p:spTree>
  </p:cSld>
  <p:clrMapOvr>
    <a:masterClrMapping/>
  </p:clrMapOvr>
  <p:transition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9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0" y="4581525"/>
          <a:ext cx="9144000" cy="216058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48000"/>
                <a:gridCol w="3048000"/>
                <a:gridCol w="3048000"/>
              </a:tblGrid>
              <a:tr h="720196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/>
                        <a:t>Breakfast</a:t>
                      </a:r>
                      <a:endParaRPr lang="ru-RU" sz="3200" dirty="0"/>
                    </a:p>
                  </a:txBody>
                  <a:tcPr marT="45727" marB="4572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/>
                        <a:t>Lunch</a:t>
                      </a:r>
                      <a:endParaRPr lang="ru-RU" sz="3200" dirty="0"/>
                    </a:p>
                  </a:txBody>
                  <a:tcPr marT="45727" marB="4572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/>
                        <a:t>Dinner</a:t>
                      </a:r>
                      <a:endParaRPr lang="ru-RU" sz="3200" dirty="0"/>
                    </a:p>
                  </a:txBody>
                  <a:tcPr marT="45727" marB="45727"/>
                </a:tc>
              </a:tr>
              <a:tr h="1440392">
                <a:tc>
                  <a:txBody>
                    <a:bodyPr/>
                    <a:lstStyle/>
                    <a:p>
                      <a:endParaRPr lang="ru-RU" sz="1800"/>
                    </a:p>
                  </a:txBody>
                  <a:tcPr marT="45727" marB="45727"/>
                </a:tc>
                <a:tc>
                  <a:txBody>
                    <a:bodyPr/>
                    <a:lstStyle/>
                    <a:p>
                      <a:endParaRPr lang="ru-RU" sz="1800" dirty="0"/>
                    </a:p>
                  </a:txBody>
                  <a:tcPr marT="45727" marB="45727"/>
                </a:tc>
                <a:tc>
                  <a:txBody>
                    <a:bodyPr/>
                    <a:lstStyle/>
                    <a:p>
                      <a:endParaRPr lang="ru-RU" sz="1800" dirty="0"/>
                    </a:p>
                  </a:txBody>
                  <a:tcPr marT="45727" marB="45727"/>
                </a:tc>
              </a:tr>
            </a:tbl>
          </a:graphicData>
        </a:graphic>
      </p:graphicFrame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7524750" y="1628775"/>
            <a:ext cx="1439863" cy="138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23850" y="692150"/>
            <a:ext cx="2239963" cy="2103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 rot="938595">
            <a:off x="305182" y="424729"/>
            <a:ext cx="1296144" cy="576064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Eggs</a:t>
            </a:r>
            <a:endParaRPr lang="ru-RU" sz="32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 rot="572402">
            <a:off x="6123281" y="3628041"/>
            <a:ext cx="1583364" cy="604098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Lettuce</a:t>
            </a:r>
            <a:endParaRPr lang="ru-RU" sz="32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 rot="360692">
            <a:off x="274987" y="2775021"/>
            <a:ext cx="1289417" cy="515870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salad</a:t>
            </a:r>
            <a:endParaRPr lang="ru-RU" sz="32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 rot="20452506">
            <a:off x="52136" y="1237786"/>
            <a:ext cx="1217805" cy="523412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Ham</a:t>
            </a:r>
            <a:endParaRPr lang="ru-RU" sz="32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9" name="Прямоугольник 8"/>
          <p:cNvSpPr/>
          <p:nvPr/>
        </p:nvSpPr>
        <p:spPr>
          <a:xfrm rot="413067">
            <a:off x="1763688" y="188640"/>
            <a:ext cx="1655018" cy="549774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Potatoes</a:t>
            </a:r>
            <a:endParaRPr lang="ru-RU" sz="32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0" name="Прямоугольник 9"/>
          <p:cNvSpPr/>
          <p:nvPr/>
        </p:nvSpPr>
        <p:spPr>
          <a:xfrm rot="21116588">
            <a:off x="7876846" y="3873335"/>
            <a:ext cx="1238165" cy="500874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Soup</a:t>
            </a:r>
            <a:endParaRPr lang="ru-RU" sz="32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1" name="Прямоугольник 10"/>
          <p:cNvSpPr/>
          <p:nvPr/>
        </p:nvSpPr>
        <p:spPr>
          <a:xfrm rot="20474043">
            <a:off x="2519102" y="851774"/>
            <a:ext cx="1974517" cy="545941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Cornflakes</a:t>
            </a:r>
            <a:endParaRPr lang="ru-RU" sz="32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2" name="Прямоугольник 11"/>
          <p:cNvSpPr/>
          <p:nvPr/>
        </p:nvSpPr>
        <p:spPr>
          <a:xfrm rot="21233611">
            <a:off x="24546" y="3515469"/>
            <a:ext cx="1655018" cy="549774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Bananas</a:t>
            </a:r>
            <a:endParaRPr lang="ru-RU" sz="32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3" name="Прямоугольник 12"/>
          <p:cNvSpPr/>
          <p:nvPr/>
        </p:nvSpPr>
        <p:spPr>
          <a:xfrm rot="20522624">
            <a:off x="7592098" y="2929558"/>
            <a:ext cx="1511002" cy="504056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Cheese</a:t>
            </a:r>
            <a:endParaRPr lang="ru-RU" sz="32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4" name="Прямоугольник 13"/>
          <p:cNvSpPr/>
          <p:nvPr/>
        </p:nvSpPr>
        <p:spPr>
          <a:xfrm rot="893849">
            <a:off x="4020428" y="314172"/>
            <a:ext cx="2511898" cy="518944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Roast chicken</a:t>
            </a:r>
            <a:endParaRPr lang="ru-RU" sz="32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5" name="Прямоугольник 14"/>
          <p:cNvSpPr/>
          <p:nvPr/>
        </p:nvSpPr>
        <p:spPr>
          <a:xfrm rot="21233611">
            <a:off x="3804304" y="1322712"/>
            <a:ext cx="2399489" cy="586578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Orange juice</a:t>
            </a:r>
            <a:endParaRPr lang="ru-RU" sz="32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6" name="Прямоугольник 15"/>
          <p:cNvSpPr/>
          <p:nvPr/>
        </p:nvSpPr>
        <p:spPr>
          <a:xfrm rot="552701">
            <a:off x="6188284" y="1724674"/>
            <a:ext cx="1238165" cy="500874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Toast</a:t>
            </a:r>
            <a:endParaRPr lang="ru-RU" sz="32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7" name="Прямоугольник 16"/>
          <p:cNvSpPr/>
          <p:nvPr/>
        </p:nvSpPr>
        <p:spPr>
          <a:xfrm rot="21116588">
            <a:off x="3375792" y="3051120"/>
            <a:ext cx="1837681" cy="527948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Fish soup</a:t>
            </a:r>
            <a:endParaRPr lang="ru-RU" sz="32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8" name="Прямоугольник 17"/>
          <p:cNvSpPr/>
          <p:nvPr/>
        </p:nvSpPr>
        <p:spPr>
          <a:xfrm rot="20535673">
            <a:off x="5316777" y="2689143"/>
            <a:ext cx="2315269" cy="523412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Pork chops</a:t>
            </a:r>
            <a:endParaRPr lang="ru-RU" sz="32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9" name="Прямоугольник 18"/>
          <p:cNvSpPr/>
          <p:nvPr/>
        </p:nvSpPr>
        <p:spPr>
          <a:xfrm rot="409627">
            <a:off x="1572447" y="3965250"/>
            <a:ext cx="1784376" cy="523412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Yoghurt </a:t>
            </a:r>
            <a:endParaRPr lang="ru-RU" sz="32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20" name="Прямоугольник 19"/>
          <p:cNvSpPr/>
          <p:nvPr/>
        </p:nvSpPr>
        <p:spPr>
          <a:xfrm rot="225528">
            <a:off x="6315552" y="1105183"/>
            <a:ext cx="1617172" cy="521638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Carrots </a:t>
            </a:r>
            <a:endParaRPr lang="ru-RU" sz="32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22" name="Прямоугольник 21"/>
          <p:cNvSpPr/>
          <p:nvPr/>
        </p:nvSpPr>
        <p:spPr>
          <a:xfrm rot="413067">
            <a:off x="2653505" y="2179052"/>
            <a:ext cx="2005314" cy="549774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Cornflakes </a:t>
            </a:r>
            <a:endParaRPr lang="ru-RU" sz="32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23" name="Прямоугольник 22"/>
          <p:cNvSpPr/>
          <p:nvPr/>
        </p:nvSpPr>
        <p:spPr>
          <a:xfrm rot="1139963">
            <a:off x="1788812" y="3008333"/>
            <a:ext cx="1597555" cy="557545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Milk </a:t>
            </a:r>
            <a:endParaRPr lang="ru-RU" sz="32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24" name="Прямоугольник 23"/>
          <p:cNvSpPr/>
          <p:nvPr/>
        </p:nvSpPr>
        <p:spPr>
          <a:xfrm rot="20882156">
            <a:off x="3806594" y="3719825"/>
            <a:ext cx="2198232" cy="587585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Sandwich </a:t>
            </a:r>
            <a:endParaRPr lang="ru-RU" sz="32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25" name="Прямоугольник 24"/>
          <p:cNvSpPr/>
          <p:nvPr/>
        </p:nvSpPr>
        <p:spPr>
          <a:xfrm rot="1041754">
            <a:off x="6867207" y="307329"/>
            <a:ext cx="2194802" cy="884616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Chocolate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cake</a:t>
            </a:r>
            <a:endParaRPr lang="ru-RU" sz="32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26" name="Прямоугольник 25"/>
          <p:cNvSpPr/>
          <p:nvPr/>
        </p:nvSpPr>
        <p:spPr>
          <a:xfrm rot="360692">
            <a:off x="4738896" y="2138129"/>
            <a:ext cx="1502912" cy="515870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Herring </a:t>
            </a:r>
            <a:endParaRPr lang="ru-RU" sz="32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7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9" presetID="17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6" presetID="17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33" presetID="17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40" presetID="17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47" presetID="17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54" presetID="17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61" presetID="17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68" presetID="17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75" presetID="17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 nodeType="afterGroup">
                            <p:stCondLst>
                              <p:cond delay="11000"/>
                            </p:stCondLst>
                            <p:childTnLst>
                              <p:par>
                                <p:cTn id="82" presetID="17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 nodeType="afterGroup">
                            <p:stCondLst>
                              <p:cond delay="12000"/>
                            </p:stCondLst>
                            <p:childTnLst>
                              <p:par>
                                <p:cTn id="89" presetID="17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 nodeType="afterGroup">
                            <p:stCondLst>
                              <p:cond delay="13000"/>
                            </p:stCondLst>
                            <p:childTnLst>
                              <p:par>
                                <p:cTn id="96" presetID="17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 nodeType="afterGroup">
                            <p:stCondLst>
                              <p:cond delay="14000"/>
                            </p:stCondLst>
                            <p:childTnLst>
                              <p:par>
                                <p:cTn id="103" presetID="17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 nodeType="afterGroup">
                            <p:stCondLst>
                              <p:cond delay="15000"/>
                            </p:stCondLst>
                            <p:childTnLst>
                              <p:par>
                                <p:cTn id="110" presetID="17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 nodeType="afterGroup">
                            <p:stCondLst>
                              <p:cond delay="16000"/>
                            </p:stCondLst>
                            <p:childTnLst>
                              <p:par>
                                <p:cTn id="117" presetID="17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 nodeType="afterGroup">
                            <p:stCondLst>
                              <p:cond delay="17000"/>
                            </p:stCondLst>
                            <p:childTnLst>
                              <p:par>
                                <p:cTn id="124" presetID="17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 nodeType="afterGroup">
                            <p:stCondLst>
                              <p:cond delay="18000"/>
                            </p:stCondLst>
                            <p:childTnLst>
                              <p:par>
                                <p:cTn id="131" presetID="17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7" fill="hold" nodeType="afterGroup">
                            <p:stCondLst>
                              <p:cond delay="19000"/>
                            </p:stCondLst>
                            <p:childTnLst>
                              <p:par>
                                <p:cTn id="138" presetID="17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4" fill="hold" nodeType="afterGroup">
                            <p:stCondLst>
                              <p:cond delay="20000"/>
                            </p:stCondLst>
                            <p:childTnLst>
                              <p:par>
                                <p:cTn id="145" presetID="17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7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1" fill="hold" nodeType="afterGroup">
                            <p:stCondLst>
                              <p:cond delay="21000"/>
                            </p:stCondLst>
                            <p:childTnLst>
                              <p:par>
                                <p:cTn id="152" presetID="17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8" fill="hold" nodeType="afterGroup">
                            <p:stCondLst>
                              <p:cond delay="22000"/>
                            </p:stCondLst>
                            <p:childTnLst>
                              <p:par>
                                <p:cTn id="159" presetID="17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1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5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9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3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4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5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473</TotalTime>
  <Words>697</Words>
  <Application>Microsoft Office PowerPoint</Application>
  <PresentationFormat>Экран (4:3)</PresentationFormat>
  <Paragraphs>279</Paragraphs>
  <Slides>23</Slides>
  <Notes>1</Notes>
  <HiddenSlides>3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6</vt:i4>
      </vt:variant>
      <vt:variant>
        <vt:lpstr>Заголовки слайдов</vt:lpstr>
      </vt:variant>
      <vt:variant>
        <vt:i4>23</vt:i4>
      </vt:variant>
    </vt:vector>
  </HeadingPairs>
  <TitlesOfParts>
    <vt:vector size="31" baseType="lpstr">
      <vt:lpstr>Arial</vt:lpstr>
      <vt:lpstr>Calibri</vt:lpstr>
      <vt:lpstr>Тема Office</vt:lpstr>
      <vt:lpstr>1_Тема Office</vt:lpstr>
      <vt:lpstr>2_Тема Office</vt:lpstr>
      <vt:lpstr>3_Тема Office</vt:lpstr>
      <vt:lpstr>4_Тема Office</vt:lpstr>
      <vt:lpstr>5_Тема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м</dc:creator>
  <cp:lastModifiedBy>revaz</cp:lastModifiedBy>
  <cp:revision>77</cp:revision>
  <dcterms:created xsi:type="dcterms:W3CDTF">2012-12-24T14:39:06Z</dcterms:created>
  <dcterms:modified xsi:type="dcterms:W3CDTF">2013-04-10T21:38:05Z</dcterms:modified>
</cp:coreProperties>
</file>