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88" r:id="rId4"/>
    <p:sldId id="296" r:id="rId5"/>
    <p:sldId id="257" r:id="rId6"/>
    <p:sldId id="258" r:id="rId7"/>
    <p:sldId id="305" r:id="rId8"/>
    <p:sldId id="304" r:id="rId9"/>
    <p:sldId id="282" r:id="rId10"/>
    <p:sldId id="259" r:id="rId11"/>
    <p:sldId id="283" r:id="rId12"/>
    <p:sldId id="284" r:id="rId13"/>
    <p:sldId id="292" r:id="rId14"/>
    <p:sldId id="306" r:id="rId15"/>
    <p:sldId id="307" r:id="rId16"/>
    <p:sldId id="261" r:id="rId17"/>
    <p:sldId id="262" r:id="rId18"/>
    <p:sldId id="263" r:id="rId19"/>
    <p:sldId id="286" r:id="rId20"/>
    <p:sldId id="310" r:id="rId21"/>
    <p:sldId id="308" r:id="rId22"/>
    <p:sldId id="293" r:id="rId23"/>
    <p:sldId id="267" r:id="rId24"/>
    <p:sldId id="268" r:id="rId25"/>
    <p:sldId id="269" r:id="rId26"/>
    <p:sldId id="270" r:id="rId27"/>
    <p:sldId id="271" r:id="rId28"/>
    <p:sldId id="309" r:id="rId29"/>
    <p:sldId id="272" r:id="rId30"/>
    <p:sldId id="302" r:id="rId31"/>
    <p:sldId id="311" r:id="rId32"/>
    <p:sldId id="31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9FBC-E860-4A0E-A07A-D763499DE1EC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AF62-F097-43BD-A83F-11287181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26BB-3DF5-4301-9C82-A7B9FD9E9190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B7CB-7063-4B30-9969-CDCC4AA49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7A1E-3992-4C4B-9B13-EC6A00AD2C79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D3EF-C54B-483D-9906-A75F90A57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172D-12EC-4416-BA71-1AFE9FAED35A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F1F1-7E5F-47CA-B46C-401C11A8C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11CA-1164-4334-889C-CAE92F80BCE1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464F-C357-4C56-B2E5-A48C3457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310B-D7E2-4BFD-8903-8297E3C91433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C3E5-9B6A-42A5-A3CE-220F5191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1C43-6C76-495C-9354-6320DB67148D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83C1-1125-4627-BFF0-84674E22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E326-781C-442D-815B-3B44FCED1AD2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50BC-3D31-40ED-97BC-E2805922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E5D0-ACCB-4849-A105-2BAF5678E4A8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84B8-8A24-4955-AB9B-41520F797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B25B-A675-48F4-A5BF-E2CD85158DC7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C6DB-634D-4C2B-9003-B45A1E68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CC9F-F002-4E5E-8B28-215FA5DE456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00F2-6DA8-46B6-971C-8A3C2F0FA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2C293-030E-47A1-B50A-7F3684575401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9379B-8CAE-494C-B1C5-6784EA7EA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murmanske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Конкурс Открытый урок 2012-13\2bfe209fe3e3.jpg"/>
          <p:cNvPicPr>
            <a:picLocks noChangeAspect="1" noChangeArrowheads="1"/>
          </p:cNvPicPr>
          <p:nvPr/>
        </p:nvPicPr>
        <p:blipFill>
          <a:blip r:embed="rId2"/>
          <a:srcRect t="6085" b="-1788"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200900" cy="2428875"/>
          </a:xfrm>
        </p:spPr>
        <p:txBody>
          <a:bodyPr/>
          <a:lstStyle/>
          <a:p>
            <a:r>
              <a:rPr lang="ru-RU" sz="7200" b="1" smtClean="0">
                <a:solidFill>
                  <a:srgbClr val="002060"/>
                </a:solidFill>
                <a:latin typeface="Bookman Old Style" pitchFamily="18" charset="0"/>
              </a:rPr>
              <a:t>Откуда взялся Миус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214813" y="2714625"/>
            <a:ext cx="4714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Творческий информационный проект обучающихся, воспитанников 4 класса.</a:t>
            </a:r>
            <a:br>
              <a:rPr lang="ru-RU" sz="28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Руководитель: Борисенко Марина Анатольевна,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учитель 4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3214688"/>
            <a:ext cx="4565650" cy="3357562"/>
          </a:xfrm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214313" y="-1285875"/>
            <a:ext cx="5214937" cy="6311900"/>
          </a:xfrm>
        </p:spPr>
        <p:txBody>
          <a:bodyPr/>
          <a:lstStyle/>
          <a:p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Исстари славился своей рыбой Миус. Старики еще помнят, как шла на нерест по Миусу «красная рыба»: севрюга, осетр, в каком количестве были не менее ценные рыбец, шемая. В изобилии водились сомы, сазаны, щуки. В Москве был даже Миусский рыбный рынок, от которого нынче осталось лишь название площади. Удивительно: ловили сетями, «черпаками» и еще незнамо чем, кто сколько мог. И рыбы не убывало. 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1600" b="1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71813"/>
            <a:ext cx="478631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500063" y="4286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Полноводной, чистой, обильной была наша река Миус еще лет 30 назад. Берега украшали вербы, камыши. Вода была чистой и прозрачной и это не смотря на то, что работали водяные мельницы, электростанции и было множество плотин.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027488"/>
            <a:ext cx="35004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5429250" cy="1214437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А  вот такие рыбины иногда заходили в Миусский лиман. Их называли белугами.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28813" y="1643063"/>
            <a:ext cx="3433762" cy="221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286000"/>
            <a:ext cx="4953000" cy="3714750"/>
          </a:xfrm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52578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  <a:t>Рыба шамайка занесена в Красную книгу  РФ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071688"/>
            <a:ext cx="5180012" cy="3929062"/>
          </a:xfrm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4757737" cy="135731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А таким наш Миус стал…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E:\DCIM\100KC310\100_3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286250"/>
            <a:ext cx="23542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E:\DCIM\100KC310\100_3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0"/>
            <a:ext cx="2603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user\Desktop\разные фото марина\весна 2011\P1010137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071813" y="1928813"/>
            <a:ext cx="2381250" cy="1785937"/>
          </a:xfrm>
        </p:spPr>
      </p:pic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xfrm>
            <a:off x="142875" y="-1571625"/>
            <a:ext cx="5500688" cy="50006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Bookman Old Style" pitchFamily="18" charset="0"/>
              </a:rPr>
              <a:t>Хотим видеть свою землю чистой и красивой!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928938"/>
            <a:ext cx="4572000" cy="3449637"/>
          </a:xfr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4429125" cy="30003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Закадычное</a:t>
            </a:r>
            <a:b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Если вдруг Миус замерз,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Не ходи тогда на лёд.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Оттепель начнётся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и вода кругом разольётся!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3571875"/>
            <a:ext cx="3962400" cy="29289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88" cy="3571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Сад база</a:t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 Сад базе на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Миусе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Рыбачу часто я.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Мне это не в обузу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Со мной мои друзья.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изучен нами.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Вода легко течёт.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Рыбачу я с друзьями,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Пока не встанет лёд.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571750"/>
            <a:ext cx="4692650" cy="3500438"/>
          </a:xfrm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571500" y="-357188"/>
            <a:ext cx="4572000" cy="3286126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Село Русское</a:t>
            </a:r>
            <a:b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Красоту Миус реки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Любят дети, старики. 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Но какое ж Русское,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Без красоты Миусской!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3929063"/>
            <a:ext cx="3643313" cy="2732087"/>
          </a:xfrm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-571500" y="-285750"/>
            <a:ext cx="6900863" cy="450056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Куйбышево</a:t>
            </a:r>
            <a:b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А у нас Миус река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Пусть не сильно глубока.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Всем хватает трошки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На  полив картошки.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Мы картошку соберём.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Быстро в город отвезём.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Там картошечка в цене, </a:t>
            </a:r>
            <a:b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itchFamily="18" charset="0"/>
              </a:rPr>
              <a:t>Вот, спасибо, той воде!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714750" y="214313"/>
            <a:ext cx="3378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Bookman Old Style" pitchFamily="18" charset="0"/>
              </a:rPr>
              <a:t>Река Миус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user\Downloads\1320429481_Battle_Razdelnaya_Odessa_19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3000375"/>
            <a:ext cx="4191000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5357813" cy="2940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Об удивительном прошлом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Миуса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, который вошел в историю Великой Отечественной войны, знают очень многие. Более полувека прошло с тех пор, как советские воины отстояли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от немецко-фашистских захватчиков. </a:t>
            </a:r>
            <a:r>
              <a:rPr lang="ru-RU" sz="18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– фронт! Кому из людей не известны эти два слова, кого не потрясают они мощью армии и мужеством воинов, сумевших разорвать стальное кольцо фашистских оккупантов.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286000"/>
            <a:ext cx="5000625" cy="37496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5500687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Дзот в хуторе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Кучеровка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- отголоски войны.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2357438"/>
            <a:ext cx="2571750" cy="1928812"/>
          </a:xfrm>
        </p:spPr>
      </p:pic>
      <p:pic>
        <p:nvPicPr>
          <p:cNvPr id="34819" name="Picture 2" descr="C:\Users\user\Downloads\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00563"/>
            <a:ext cx="2730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user\Downloads\106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098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0" y="-357188"/>
            <a:ext cx="6858000" cy="3071813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Bookman Old Style" pitchFamily="18" charset="0"/>
              </a:rPr>
              <a:t>До сих пор находят погибших в ВОВ и предают прах земле, выполняя благородную миссию.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3000375"/>
            <a:ext cx="4714875" cy="3502025"/>
          </a:xfrm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0" y="-714375"/>
            <a:ext cx="6786563" cy="5072063"/>
          </a:xfrm>
        </p:spPr>
        <p:txBody>
          <a:bodyPr/>
          <a:lstStyle/>
          <a:p>
            <a: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  <a:t>9 июня поисковиками Объединения «Миус Фронт» совместно со специалистами Донского военно-Исторического музея и аквалангистами Ассоциации Проффесиональных Водолазов России со дна реки Миус , с глубины шесть метров, был поднят один из шести найденных танков Т34/76. Об этом корреспонденту News61.ru сообщили руководитель поискового объединения «Миус Фронт» Андрей Кудяков.</a:t>
            </a:r>
            <a:b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8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0"/>
            <a:ext cx="9123362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0"/>
            <a:ext cx="9123362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8" y="0"/>
            <a:ext cx="9015412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0"/>
            <a:ext cx="9123362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32497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00188"/>
            <a:ext cx="4903788" cy="4786312"/>
          </a:xfrm>
          <a:noFill/>
        </p:spPr>
      </p:pic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214313" y="-1928813"/>
            <a:ext cx="6215062" cy="5286376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Любить Родину- значит знать её!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C:\Users\user\Downloads\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643438"/>
            <a:ext cx="1952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Users\user\Downloads\1275478346_matkur_02061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071813"/>
            <a:ext cx="187483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5214938" cy="2500312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  <a:latin typeface="Bookman Old Style" pitchFamily="18" charset="0"/>
              </a:rPr>
              <a:t>30 августа – день освобождения Матвеева Курганского района от фашистких захватчиков. В этот день на Миусе опускают венки памяти погибшим в ВОВ и возлагают венки в мемориальном сквере.</a:t>
            </a:r>
          </a:p>
        </p:txBody>
      </p:sp>
      <p:pic>
        <p:nvPicPr>
          <p:cNvPr id="43013" name="Picture 2" descr="C:\Users\user\Downloads\os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714625"/>
            <a:ext cx="1928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C:\Users\user\Downloads\1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4357688"/>
            <a:ext cx="19034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858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1.Река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берет начало…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А) на Урале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Б) На Донецком кряже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  2. В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Миусе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водится рыба…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А) акула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Б) сазан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   3. Назови рыбу, занесенную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 Красную книгу РФ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А)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шамайка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Б) щука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    4.Выбери село, которое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расположено на берегу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Миуса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А) Русское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Б)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Марфинка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Используемый  материал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http:// rslovar.com/content</a:t>
            </a:r>
          </a:p>
          <a:p>
            <a:r>
              <a:rPr lang="en-US" smtClean="0">
                <a:solidFill>
                  <a:srgbClr val="002060"/>
                </a:solidFill>
                <a:hlinkClick r:id="rId3"/>
              </a:rPr>
              <a:t>http:// vmurmanske.ru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mtClean="0">
                <a:solidFill>
                  <a:srgbClr val="002060"/>
                </a:solidFill>
              </a:rPr>
              <a:t> donskoy-muzey.ru</a:t>
            </a:r>
          </a:p>
          <a:p>
            <a:r>
              <a:rPr lang="en-US" smtClean="0">
                <a:solidFill>
                  <a:srgbClr val="002060"/>
                </a:solidFill>
              </a:rPr>
              <a:t>ru. Wikipedia.org&gt;wiki/</a:t>
            </a:r>
            <a:r>
              <a:rPr lang="ru-RU" smtClean="0">
                <a:solidFill>
                  <a:srgbClr val="002060"/>
                </a:solidFill>
              </a:rPr>
              <a:t>Миус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mius.info</a:t>
            </a:r>
            <a:endParaRPr lang="ru-RU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http://festival.1september.ru/</a:t>
            </a: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user\Downloads\590717_BIG_0_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85875"/>
            <a:ext cx="5000625" cy="5334000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-214313"/>
            <a:ext cx="7000875" cy="1714501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Bookman Old Style" pitchFamily="18" charset="0"/>
              </a:rPr>
              <a:t>Живёшь на стороне, а своё село на уме!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286125"/>
            <a:ext cx="4481512" cy="3357563"/>
          </a:xfrm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4857750" cy="3214688"/>
          </a:xfrm>
        </p:spPr>
        <p:txBody>
          <a:bodyPr/>
          <a:lstStyle/>
          <a:p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О названии нынешней реки Миус существует легенда. Рассказывают о запорожском казаке, который, впервые увидев речку, воскликнул: «Оця річка, як мій вус!». Вот и «припечаталась», мол, последняя часть его возгласа к этой степной речке. Эта остроумная народная легенда возникла, как и множество других, в результате ложного разложения звуковой формы непонятного названия.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6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3714750"/>
            <a:ext cx="3929062" cy="2946400"/>
          </a:xfrm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14313" y="-357188"/>
            <a:ext cx="5286375" cy="4214813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Река Миус протекает по Донецкой и Луганской области Украины и по Ростовской области Российской Федерации.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Длина реки Миуса 258 км,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Площадь бассейна реки Миус 6680 км².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Река Миус берет начало на склонах Донецкого кряжа. 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Ширина русла реки Миус в 15-- 25 м. Ширина заводей реки Миус достигает 800 м.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Глубина реки Миус от 0,5 м до 6 м.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Уклон реки 1,1 м/км.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Притоки реки Миус: река Крынка, река Глухая, река Крепенькая, река Нагольная.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785938"/>
            <a:ext cx="4522787" cy="4786312"/>
          </a:xfrm>
        </p:spPr>
      </p:pic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>
          <a:xfrm>
            <a:off x="214313" y="-214313"/>
            <a:ext cx="5400675" cy="2225676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Бассейн реки Миус.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86125" y="-357188"/>
            <a:ext cx="6072188" cy="3429001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Миусский лиман  впадающий в Азовское море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Конкурс Открытый урок 2012-13\blue_flower_abstract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5072062" cy="2668587"/>
          </a:xfrm>
        </p:spPr>
        <p:txBody>
          <a:bodyPr/>
          <a:lstStyle/>
          <a:p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А сейчас Миус кроток. Неширокая степная речка выписывает по равнине замысловатые петли, по-местному «гитары», радуя рыболовов глубокими омутами и тихими плесами.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Если верить рыболовам, то такого сазана, как в Миусе, на всей Руси нет. И буйство у него, и сила непомерная.</a:t>
            </a:r>
            <a:b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6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6575" y="2571750"/>
            <a:ext cx="2333625" cy="2643188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357688"/>
            <a:ext cx="2754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630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Arial</vt:lpstr>
      <vt:lpstr>Bookman Old Style</vt:lpstr>
      <vt:lpstr>Times New Roman</vt:lpstr>
      <vt:lpstr>Тема Office</vt:lpstr>
      <vt:lpstr>Откуда взялся Миус</vt:lpstr>
      <vt:lpstr>Слайд 2</vt:lpstr>
      <vt:lpstr>Любить Родину- значит знать её!</vt:lpstr>
      <vt:lpstr>Живёшь на стороне, а своё село на уме!</vt:lpstr>
      <vt:lpstr>О названии нынешней реки Миус существует легенда. Рассказывают о запорожском казаке, который, впервые увидев речку, воскликнул: «Оця річка, як мій вус!». Вот и «припечаталась», мол, последняя часть его возгласа к этой степной речке. Эта остроумная народная легенда возникла, как и множество других, в результате ложного разложения звуковой формы непонятного названия. </vt:lpstr>
      <vt:lpstr> Река Миус протекает по Донецкой и Луганской области Украины и по Ростовской области Российской Федерации. Длина реки Миуса 258 км, Площадь бассейна реки Миус 6680 км². Река Миус берет начало на склонах Донецкого кряжа.  Ширина русла реки Миус в 15-- 25 м. Ширина заводей реки Миус достигает 800 м. Глубина реки Миус от 0,5 м до 6 м. Уклон реки 1,1 м/км. Притоки реки Миус: река Крынка, река Глухая, река Крепенькая, река Нагольная.</vt:lpstr>
      <vt:lpstr>Бассейн реки Миус.</vt:lpstr>
      <vt:lpstr>Миусский лиман  впадающий в Азовское море </vt:lpstr>
      <vt:lpstr>А сейчас Миус кроток. Неширокая степная речка выписывает по равнине замысловатые петли, по-местному «гитары», радуя рыболовов глубокими омутами и тихими плесами. Если верить рыболовам, то такого сазана, как в Миусе, на всей Руси нет. И буйство у него, и сила непомерная. </vt:lpstr>
      <vt:lpstr>Исстари славился своей рыбой Миус. Старики еще помнят, как шла на нерест по Миусу «красная рыба»: севрюга, осетр, в каком количестве были не менее ценные рыбец, шемая. В изобилии водились сомы, сазаны, щуки. В Москве был даже Миусский рыбный рынок, от которого нынче осталось лишь название площади. Удивительно: ловили сетями, «черпаками» и еще незнамо чем, кто сколько мог. И рыбы не убывало.  </vt:lpstr>
      <vt:lpstr>Слайд 11</vt:lpstr>
      <vt:lpstr>А  вот такие рыбины иногда заходили в Миусский лиман. Их называли белугами.</vt:lpstr>
      <vt:lpstr>Рыба шамайка занесена в Красную книгу  РФ</vt:lpstr>
      <vt:lpstr>А таким наш Миус стал…</vt:lpstr>
      <vt:lpstr>Хотим видеть свою землю чистой и красивой!</vt:lpstr>
      <vt:lpstr>Закадычное Если вдруг Миус замерз, Не ходи тогда на лёд. Оттепель начнётся и вода кругом разольётся!</vt:lpstr>
      <vt:lpstr>Сад база В Сад базе на Миусе Рыбачу часто я. Мне это не в обузу Со мной мои друзья. Миус изучен нами. Вода легко течёт. Рыбачу я с друзьями, Пока не встанет лёд.</vt:lpstr>
      <vt:lpstr>Село Русское Красоту Миус реки Любят дети, старики.  Но какое ж Русское, Без красоты Миусской!</vt:lpstr>
      <vt:lpstr>Куйбышево А у нас Миус река Пусть не сильно глубока. Всем хватает трошки На  полив картошки. Мы картошку соберём. Быстро в город отвезём. Там картошечка в цене,  Вот, спасибо, той воде! </vt:lpstr>
      <vt:lpstr>Об удивительном прошлом Миуса, который вошел в историю Великой Отечественной войны, знают очень многие. Более полувека прошло с тех пор, как советские воины отстояли Миус от немецко-фашистских захватчиков. Миус – фронт! Кому из людей не известны эти два слова, кого не потрясают они мощью армии и мужеством воинов, сумевших разорвать стальное кольцо фашистских оккупантов.  </vt:lpstr>
      <vt:lpstr>Дзот в хуторе Кучеровка- отголоски войны.</vt:lpstr>
      <vt:lpstr>До сих пор находят погибших в ВОВ и предают прах земле, выполняя благородную миссию.</vt:lpstr>
      <vt:lpstr>9 июня поисковиками Объединения «Миус Фронт» совместно со специалистами Донского военно-Исторического музея и аквалангистами Ассоциации Проффесиональных Водолазов России со дна реки Миус , с глубины шесть метров, был поднят один из шести найденных танков Т34/76. Об этом корреспонденту News61.ru сообщили руководитель поискового объединения «Миус Фронт» Андрей Кудяков.  </vt:lpstr>
      <vt:lpstr>Слайд 24</vt:lpstr>
      <vt:lpstr>Слайд 25</vt:lpstr>
      <vt:lpstr>Слайд 26</vt:lpstr>
      <vt:lpstr>Слайд 27</vt:lpstr>
      <vt:lpstr>Слайд 28</vt:lpstr>
      <vt:lpstr>Слайд 29</vt:lpstr>
      <vt:lpstr>30 августа – день освобождения Матвеева Курганского района от фашистких захватчиков. В этот день на Миусе опускают венки памяти погибшим в ВОВ и возлагают венки в мемориальном сквере.</vt:lpstr>
      <vt:lpstr>Слайд 31</vt:lpstr>
      <vt:lpstr>Используемый  материал</vt:lpstr>
    </vt:vector>
  </TitlesOfParts>
  <Company>Raid0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Odmin</dc:creator>
  <cp:lastModifiedBy>User</cp:lastModifiedBy>
  <cp:revision>65</cp:revision>
  <dcterms:created xsi:type="dcterms:W3CDTF">2012-04-03T12:41:31Z</dcterms:created>
  <dcterms:modified xsi:type="dcterms:W3CDTF">2013-03-05T19:36:34Z</dcterms:modified>
</cp:coreProperties>
</file>