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8" r:id="rId2"/>
    <p:sldId id="256" r:id="rId3"/>
    <p:sldId id="257" r:id="rId4"/>
    <p:sldId id="279" r:id="rId5"/>
    <p:sldId id="258" r:id="rId6"/>
    <p:sldId id="259" r:id="rId7"/>
    <p:sldId id="283" r:id="rId8"/>
    <p:sldId id="284" r:id="rId9"/>
    <p:sldId id="285" r:id="rId10"/>
    <p:sldId id="260" r:id="rId11"/>
    <p:sldId id="262" r:id="rId12"/>
    <p:sldId id="263" r:id="rId13"/>
    <p:sldId id="281" r:id="rId14"/>
    <p:sldId id="28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4" r:id="rId24"/>
    <p:sldId id="287" r:id="rId25"/>
    <p:sldId id="289" r:id="rId26"/>
    <p:sldId id="291" r:id="rId27"/>
    <p:sldId id="293" r:id="rId28"/>
    <p:sldId id="295" r:id="rId29"/>
    <p:sldId id="297" r:id="rId30"/>
    <p:sldId id="299" r:id="rId31"/>
    <p:sldId id="301" r:id="rId32"/>
    <p:sldId id="276" r:id="rId33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9900"/>
    <a:srgbClr val="660066"/>
    <a:srgbClr val="66FFFF"/>
    <a:srgbClr val="FF00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 autoAdjust="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3EEAD9-57DE-4E41-A3C3-220E1F519C37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7435DB0-25F7-4408-94C2-7732F74A0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1799-B1D8-4D4D-A89E-94C977D76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61F7-881D-43E7-A417-4AC2F14CE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B309-977D-4D7F-9065-2A5F5876A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DCE7-9C38-4A98-877A-373C000CF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DBA3-9AF6-4486-91EC-EA9151DA8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CA237-D2EF-482A-8DCC-87BB8ABBF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1737C-FEA0-47F8-8943-FF3449A1B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34D3-5ABF-450B-B177-E12AE717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1A89-B2FA-4CDA-AABE-B4B5B3C3E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A896-32FA-4C01-A08A-3483BBE6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F6D8-391B-4C92-94B1-447406678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82AA-DEFC-40F5-AA1D-DA05E259C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B6B550-8044-4F2C-B101-583F45E97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jpeg"/><Relationship Id="rId7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4.jpe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42;&#1050;\Desktop\&#1050;&#1088;&#1072;&#1089;&#1082;&#1080;%20&#1086;&#1089;&#1077;&#1085;&#1080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59787" cy="58324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МБОУ «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Большехуторянская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ООШ»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8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Праздник осени</a:t>
            </a:r>
            <a:br>
              <a:rPr lang="ru-RU" sz="8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8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8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2012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232650" cy="25669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ru-RU" smtClean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Подготовила 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начальных классов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Кухаренкова Светлана Вячеславна</a:t>
            </a:r>
          </a:p>
        </p:txBody>
      </p:sp>
      <p:pic>
        <p:nvPicPr>
          <p:cNvPr id="2053" name="Picture 5" descr="F:\праздник осени\ПРАЗДНИК\6868450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643188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:\праздник осени\ПРАЗДНИК\6868450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25" y="32861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5734050"/>
            <a:ext cx="286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Сентябрь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e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549275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g8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549275"/>
            <a:ext cx="3333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258888" y="3068638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боровик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372225" y="3213100"/>
            <a:ext cx="156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лисички</a:t>
            </a:r>
          </a:p>
        </p:txBody>
      </p:sp>
      <p:pic>
        <p:nvPicPr>
          <p:cNvPr id="9227" name="Picture 11" descr="mush05_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573463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547813" y="6092825"/>
            <a:ext cx="1604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опята</a:t>
            </a:r>
          </a:p>
        </p:txBody>
      </p:sp>
      <p:pic>
        <p:nvPicPr>
          <p:cNvPr id="9229" name="Picture 13" descr="4syroezka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3860800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27763" y="6350000"/>
            <a:ext cx="181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сыроежки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8" grpId="0"/>
      <p:bldP spid="92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sla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19250" y="3068638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маслята</a:t>
            </a:r>
          </a:p>
        </p:txBody>
      </p:sp>
      <p:pic>
        <p:nvPicPr>
          <p:cNvPr id="10244" name="Picture 4" descr="2006-10-28_215603_1156087105_volnushk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573463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47813" y="6165850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волнушки</a:t>
            </a:r>
          </a:p>
        </p:txBody>
      </p:sp>
      <p:pic>
        <p:nvPicPr>
          <p:cNvPr id="10250" name="Picture 10" descr="10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3644900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580063" y="6165850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подберёзовик</a:t>
            </a:r>
          </a:p>
        </p:txBody>
      </p:sp>
      <p:pic>
        <p:nvPicPr>
          <p:cNvPr id="10252" name="Picture 12" descr="4820_mai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04813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97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подосиновик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1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2425" y="-366713"/>
            <a:ext cx="9848850" cy="759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1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4906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В. Поленов «Золотая осень»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345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И. Шишкин «Осень»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6165850"/>
            <a:ext cx="4859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И. Левитан «Золотая осень»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000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206057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000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7625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000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18891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2525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Октябрь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2282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Ноябрь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juravl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60350"/>
            <a:ext cx="33115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2024806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789363"/>
            <a:ext cx="41402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1188" y="3141663"/>
            <a:ext cx="317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Журавли летят клином</a:t>
            </a:r>
          </a:p>
        </p:txBody>
      </p:sp>
      <p:pic>
        <p:nvPicPr>
          <p:cNvPr id="25606" name="Picture 6" descr="2688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4365625"/>
            <a:ext cx="33115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787900" y="3644900"/>
            <a:ext cx="431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Цапли и гуси летят шеренгой</a:t>
            </a:r>
          </a:p>
        </p:txBody>
      </p:sp>
      <p:pic>
        <p:nvPicPr>
          <p:cNvPr id="20487" name="Picture 9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78800" y="-17145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188913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295275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295275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3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295275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4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295275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260350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6" descr="bird2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989138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 descr="image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981075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allAtOnce"/>
      <p:bldP spid="2560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р7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010379">
            <a:off x="539751" y="494188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6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10379">
            <a:off x="70929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7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10379">
            <a:off x="827087" y="522922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р7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010379">
            <a:off x="971551" y="537368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699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41497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3888" y="53006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2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53006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3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1013" y="2852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5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1557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16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6287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7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27813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18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908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9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54451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20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0650" y="40052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Рисунок 21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2684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2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23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10525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Рисунок 24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5516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5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Рисунок 26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4663" y="3141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Рисунок 27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908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Рисунок 28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9810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Рисунок 29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188913"/>
            <a:ext cx="2730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Рисунок 30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27988" y="4048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Рисунок 31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43888" y="16287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Рисунок 6" descr="priroda3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213" y="2492375"/>
            <a:ext cx="29162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6" name="WordArt 32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624637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Народные приметы</a:t>
            </a:r>
          </a:p>
        </p:txBody>
      </p:sp>
      <p:sp>
        <p:nvSpPr>
          <p:cNvPr id="47138" name="WordArt 34"/>
          <p:cNvSpPr>
            <a:spLocks noChangeArrowheads="1" noChangeShapeType="1" noTextEdit="1"/>
          </p:cNvSpPr>
          <p:nvPr/>
        </p:nvSpPr>
        <p:spPr bwMode="auto">
          <a:xfrm>
            <a:off x="2195513" y="1125538"/>
            <a:ext cx="583247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Гром в сентябре предвещает </a:t>
            </a:r>
          </a:p>
        </p:txBody>
      </p:sp>
      <p:sp>
        <p:nvSpPr>
          <p:cNvPr id="18439" name="Объект WordArt 7"/>
          <p:cNvSpPr>
            <a:spLocks noChangeArrowheads="1" noChangeShapeType="1" noTextEdit="1"/>
          </p:cNvSpPr>
          <p:nvPr/>
        </p:nvSpPr>
        <p:spPr bwMode="auto">
          <a:xfrm>
            <a:off x="4716463" y="3573463"/>
            <a:ext cx="2376487" cy="155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сухую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осень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6" grpId="0" animBg="1"/>
      <p:bldP spid="47138" grpId="0" animBg="1"/>
      <p:bldP spid="184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Кроты и мыши делают большие запасы</a:t>
            </a: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2531" name="Объект WordArt 6"/>
          <p:cNvSpPr>
            <a:spLocks noChangeArrowheads="1" noChangeShapeType="1" noTextEdit="1"/>
          </p:cNvSpPr>
          <p:nvPr/>
        </p:nvSpPr>
        <p:spPr bwMode="auto">
          <a:xfrm>
            <a:off x="5435600" y="4581525"/>
            <a:ext cx="273843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суровой,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снежной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зиме</a:t>
            </a:r>
          </a:p>
        </p:txBody>
      </p:sp>
      <p:pic>
        <p:nvPicPr>
          <p:cNvPr id="22532" name="Рисунок 9" descr="1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66975" y="3854450"/>
            <a:ext cx="19050" cy="17463"/>
          </a:xfrm>
          <a:noFill/>
        </p:spPr>
      </p:pic>
      <p:pic>
        <p:nvPicPr>
          <p:cNvPr id="22533" name="Рисунок 10" descr="1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1" descr="1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4" descr="european-mole-227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420938"/>
            <a:ext cx="5089525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WordArt 9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Народные приметы</a:t>
            </a:r>
          </a:p>
        </p:txBody>
      </p:sp>
      <p:pic>
        <p:nvPicPr>
          <p:cNvPr id="22537" name="Рисунок 6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010379">
            <a:off x="682626" y="508476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7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010379">
            <a:off x="395287" y="32131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8" descr="р74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010379">
            <a:off x="22685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0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12684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1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43888" y="53006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12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538" y="60928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13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12684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Рисунок 14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43888" y="1889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15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1557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Рисунок 16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1050" y="19891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Рисунок 17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72450" y="386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Рисунок 18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9810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Рисунок 19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12088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Рисунок 20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1412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Рисунок 22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Рисунок 23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17732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Рисунок 24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5516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Рисунок 25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Рисунок 26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3" y="28527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Рисунок 27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9975" y="188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Рисунок 28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7400" y="188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Рисунок 31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459788" y="24923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. 5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Кроты и мыши делают большие запасы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Объект WordArt 6"/>
          <p:cNvSpPr>
            <a:spLocks noChangeArrowheads="1" noChangeShapeType="1" noTextEdit="1"/>
          </p:cNvSpPr>
          <p:nvPr/>
        </p:nvSpPr>
        <p:spPr bwMode="auto">
          <a:xfrm>
            <a:off x="5435600" y="4581525"/>
            <a:ext cx="273843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суровой,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снежной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зиме</a:t>
            </a:r>
          </a:p>
        </p:txBody>
      </p:sp>
      <p:pic>
        <p:nvPicPr>
          <p:cNvPr id="50210" name="Рисунок 14" descr="european-mole-227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420938"/>
            <a:ext cx="5089525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1" name="WordArt 35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Народные приметы</a:t>
            </a:r>
          </a:p>
        </p:txBody>
      </p:sp>
      <p:pic>
        <p:nvPicPr>
          <p:cNvPr id="22563" name="Рисунок 10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4350" y="12969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Рисунок 13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3413" y="12969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Рисунок 14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39125" y="2174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Рисунок 15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95350" y="1585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Рисунок 16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46288" y="20177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8" name="Рисунок 18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3138" y="10096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9" name="Рисунок 20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38900" y="14414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0" name="Рисунок 23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46513" y="18018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1" name="Рисунок 27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5213" y="217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Рисунок 28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2638" y="217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. 5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Кроты и мыши делают большие запасы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50223" name="Рисунок 8" descr="р74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010379">
            <a:off x="22685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43888" y="53006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2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538" y="60928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5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4350" y="12969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3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3413" y="12969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4" descr="р7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39125" y="2174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5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95350" y="1585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6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46288" y="20177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8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3138" y="10096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0" descr="р7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38900" y="14414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3" descr="р7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46513" y="18018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7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5213" y="217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8" descr="р75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2638" y="217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. 5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Кроты и мыши делают большие запасы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3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2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.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8625" y="1600200"/>
            <a:ext cx="3178175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Облака редкие – будет ясно и</a:t>
            </a:r>
            <a: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465" name="Объект WordArt 9"/>
          <p:cNvSpPr>
            <a:spLocks noChangeArrowheads="1" noChangeShapeType="1" noTextEdit="1"/>
          </p:cNvSpPr>
          <p:nvPr/>
        </p:nvSpPr>
        <p:spPr bwMode="auto">
          <a:xfrm>
            <a:off x="6443663" y="4581525"/>
            <a:ext cx="1943100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холодно</a:t>
            </a:r>
          </a:p>
        </p:txBody>
      </p:sp>
      <p:pic>
        <p:nvPicPr>
          <p:cNvPr id="23556" name="Рисунок 10" descr="cvetok_7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916113"/>
            <a:ext cx="5184775" cy="3890962"/>
          </a:xfrm>
          <a:noFill/>
        </p:spPr>
      </p:pic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Народные приметы</a:t>
            </a:r>
          </a:p>
        </p:txBody>
      </p:sp>
      <p:pic>
        <p:nvPicPr>
          <p:cNvPr id="23558" name="Рисунок 6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10379">
            <a:off x="6011863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7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10379">
            <a:off x="5724525" y="41497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8" descr="р7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010379">
            <a:off x="1403350" y="54451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908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67738" y="5589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2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57324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3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1969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6913" y="2603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5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11969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16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16287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7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59788" y="35004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18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7900" y="11969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9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5113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20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0525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2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481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23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412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5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5805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Рисунок 26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24923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Рисунок 27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0113" y="188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Рисунок 28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525" y="11969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Рисунок 31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59788" y="21320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1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1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Осенний иней </a:t>
            </a:r>
          </a:p>
        </p:txBody>
      </p:sp>
      <p:sp>
        <p:nvSpPr>
          <p:cNvPr id="22534" name="Объект WordArt 6"/>
          <p:cNvSpPr>
            <a:spLocks noChangeArrowheads="1" noChangeShapeType="1" noTextEdit="1"/>
          </p:cNvSpPr>
          <p:nvPr/>
        </p:nvSpPr>
        <p:spPr bwMode="auto">
          <a:xfrm>
            <a:off x="5435600" y="3141663"/>
            <a:ext cx="273526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сухой,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солнечной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погоде,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теплу</a:t>
            </a:r>
          </a:p>
        </p:txBody>
      </p:sp>
      <p:pic>
        <p:nvPicPr>
          <p:cNvPr id="24580" name="Рисунок 7" descr="klochkoff_20405_L-web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484313"/>
            <a:ext cx="3490913" cy="4652962"/>
          </a:xfrm>
          <a:noFill/>
        </p:spPr>
      </p:pic>
      <p:sp>
        <p:nvSpPr>
          <p:cNvPr id="24581" name="WordArt 6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Народные приметы</a:t>
            </a:r>
          </a:p>
        </p:txBody>
      </p:sp>
      <p:pic>
        <p:nvPicPr>
          <p:cNvPr id="24582" name="Рисунок 6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22237">
            <a:off x="7885113" y="47244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7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985337">
            <a:off x="4427538" y="32845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8" descr="р7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02837">
            <a:off x="442753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6913" y="35004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2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60928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3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787675">
            <a:off x="7235825" y="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91819">
            <a:off x="8388350" y="2603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5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048271">
            <a:off x="250825" y="19161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16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282902">
            <a:off x="250825" y="5734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7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01013" y="26368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18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2349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9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12088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20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412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2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48466">
            <a:off x="250825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23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7732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24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5516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5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Рисунок 26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28527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Рисунок 27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5" y="9810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Рисунок 28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2603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Рисунок 31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59788" y="17732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Чем больше муравьиные кучи</a:t>
            </a:r>
            <a: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4582" name="Объект WordArt 6"/>
          <p:cNvSpPr>
            <a:spLocks noChangeArrowheads="1" noChangeShapeType="1" noTextEdit="1"/>
          </p:cNvSpPr>
          <p:nvPr/>
        </p:nvSpPr>
        <p:spPr bwMode="auto">
          <a:xfrm>
            <a:off x="5219700" y="4005263"/>
            <a:ext cx="3382963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тем суровее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будет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зима</a:t>
            </a:r>
          </a:p>
        </p:txBody>
      </p:sp>
      <p:pic>
        <p:nvPicPr>
          <p:cNvPr id="25604" name="Рисунок 8" descr="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44675"/>
            <a:ext cx="4752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Народные приметы</a:t>
            </a:r>
          </a:p>
        </p:txBody>
      </p:sp>
      <p:pic>
        <p:nvPicPr>
          <p:cNvPr id="25606" name="Рисунок 6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22237">
            <a:off x="7885113" y="47244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985337">
            <a:off x="2987676" y="58499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8" descr="р7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02837">
            <a:off x="5003801" y="494188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6913" y="35004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2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60928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3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787675">
            <a:off x="7235825" y="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91819">
            <a:off x="8388350" y="2603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5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048271">
            <a:off x="684213" y="26368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16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282902">
            <a:off x="250825" y="5734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7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550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18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32845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9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12088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20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412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2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48466">
            <a:off x="250825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23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7732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24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49418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5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Рисунок 26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28527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Рисунок 27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11255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Рисунок 28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2603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Рисунок 31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32813" y="19891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1600200"/>
            <a:ext cx="36830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 хотя и пожелтел, но отпадает слабо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5606" name="Объект WordArt 6"/>
          <p:cNvSpPr>
            <a:spLocks noChangeArrowheads="1" noChangeShapeType="1" noTextEdit="1"/>
          </p:cNvSpPr>
          <p:nvPr/>
        </p:nvSpPr>
        <p:spPr bwMode="auto">
          <a:xfrm>
            <a:off x="5724525" y="4292600"/>
            <a:ext cx="3097213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морозы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будут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 скоро</a:t>
            </a:r>
          </a:p>
        </p:txBody>
      </p:sp>
      <p:pic>
        <p:nvPicPr>
          <p:cNvPr id="26628" name="Рисунок 7" descr="73025027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670050"/>
            <a:ext cx="5184775" cy="4495800"/>
          </a:xfrm>
          <a:noFill/>
        </p:spPr>
      </p:pic>
      <p:sp>
        <p:nvSpPr>
          <p:cNvPr id="26629" name="WordArt 6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Народные приметы</a:t>
            </a:r>
          </a:p>
        </p:txBody>
      </p:sp>
      <p:pic>
        <p:nvPicPr>
          <p:cNvPr id="26630" name="Рисунок 6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22237">
            <a:off x="8245475" y="47244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7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985337">
            <a:off x="8135937" y="34290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8" descr="р7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02837">
            <a:off x="5148263" y="46529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67738" y="25654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2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60928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3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787675">
            <a:off x="8027987" y="1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91819">
            <a:off x="8567738" y="12684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5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048271">
            <a:off x="1044575" y="26368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16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282902">
            <a:off x="611188" y="5734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7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11255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18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3716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9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438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20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12684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2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48466">
            <a:off x="1619250" y="62372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23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7732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24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9418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5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62372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Рисунок 26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925" y="28527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Рисунок 27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050" y="10525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Рисунок 28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2603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Рисунок 31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8350" y="20605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43075" y="5240338"/>
            <a:ext cx="7265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Осень! Славная пора!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981075"/>
            <a:ext cx="4475162" cy="54721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в октябре лист с березы опадет не чисто </a:t>
            </a:r>
          </a:p>
        </p:txBody>
      </p:sp>
      <p:sp>
        <p:nvSpPr>
          <p:cNvPr id="26630" name="Объект WordArt 6"/>
          <p:cNvSpPr>
            <a:spLocks noChangeArrowheads="1" noChangeShapeType="1" noTextEdit="1"/>
          </p:cNvSpPr>
          <p:nvPr/>
        </p:nvSpPr>
        <p:spPr bwMode="auto">
          <a:xfrm>
            <a:off x="5364163" y="4365625"/>
            <a:ext cx="3097212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жди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суровую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зиму</a:t>
            </a:r>
          </a:p>
        </p:txBody>
      </p:sp>
      <p:pic>
        <p:nvPicPr>
          <p:cNvPr id="27652" name="Рисунок 7" descr="p0014348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412875"/>
            <a:ext cx="3617912" cy="4824413"/>
          </a:xfrm>
          <a:noFill/>
        </p:spPr>
      </p:pic>
      <p:sp>
        <p:nvSpPr>
          <p:cNvPr id="27653" name="WordArt 6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Народные приметы</a:t>
            </a:r>
          </a:p>
        </p:txBody>
      </p:sp>
      <p:pic>
        <p:nvPicPr>
          <p:cNvPr id="27654" name="Рисунок 6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22237">
            <a:off x="8135938" y="53006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7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985337">
            <a:off x="7812087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8" descr="р7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02837">
            <a:off x="4427538" y="35004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2764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27813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2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8363" y="60928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3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787675">
            <a:off x="7918450" y="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91819">
            <a:off x="4500563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7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17002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9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34350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20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924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2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48466">
            <a:off x="1509713" y="62372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5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0388" y="62372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Рисунок 27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41513" y="10525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Рисунок 28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550" y="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Рисунок 31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8813" y="20605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35600" y="1600200"/>
            <a:ext cx="32512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Осенью птицы летят низко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1510" name="Объект WordArt 6"/>
          <p:cNvSpPr>
            <a:spLocks noChangeArrowheads="1" noChangeShapeType="1" noTextEdit="1"/>
          </p:cNvSpPr>
          <p:nvPr/>
        </p:nvSpPr>
        <p:spPr bwMode="auto">
          <a:xfrm>
            <a:off x="5940425" y="4005263"/>
            <a:ext cx="2449513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холодной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зиме</a:t>
            </a:r>
          </a:p>
        </p:txBody>
      </p:sp>
      <p:pic>
        <p:nvPicPr>
          <p:cNvPr id="28676" name="Рисунок 7" descr="82948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196975"/>
            <a:ext cx="5194300" cy="5414963"/>
          </a:xfrm>
          <a:noFill/>
        </p:spPr>
      </p:pic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8229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Народные приметы</a:t>
            </a:r>
          </a:p>
        </p:txBody>
      </p:sp>
      <p:pic>
        <p:nvPicPr>
          <p:cNvPr id="28678" name="Рисунок 6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22237">
            <a:off x="5508625" y="53736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985337">
            <a:off x="7740651" y="494188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8" descr="р7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02837">
            <a:off x="5292725" y="27813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0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1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27813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2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58769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3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787675">
            <a:off x="7885113" y="12684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р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91819">
            <a:off x="5508625" y="47974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7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525" y="24209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19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34350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20" descr="р7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11969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22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48466">
            <a:off x="8316913" y="1889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25" descr="р7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0388" y="62372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Рисунок 27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175" y="836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Рисунок 28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0113" y="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Рисунок 31" descr="р7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8813" y="20605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Краски осени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осень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5805488"/>
            <a:ext cx="82026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Осень! Осень! В гости просим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\Надежда\Мои рисунки\Рисунки\Рисунки\Лес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\Надежда\Мои рисунки\Рисунки\Рисунки\Лес\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179</Words>
  <Application>Microsoft Office PowerPoint</Application>
  <PresentationFormat>Экран (4:3)</PresentationFormat>
  <Paragraphs>68</Paragraphs>
  <Slides>32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Оформление по умолчанию</vt:lpstr>
      <vt:lpstr>МБОУ «Большехуторянская ООШ»   Праздник осени  2012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</dc:title>
  <dc:creator>НВК</dc:creator>
  <cp:lastModifiedBy>revaz</cp:lastModifiedBy>
  <cp:revision>18</cp:revision>
  <dcterms:created xsi:type="dcterms:W3CDTF">2009-10-19T10:35:04Z</dcterms:created>
  <dcterms:modified xsi:type="dcterms:W3CDTF">2013-04-10T14:23:06Z</dcterms:modified>
</cp:coreProperties>
</file>