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9" r:id="rId4"/>
    <p:sldId id="257" r:id="rId5"/>
    <p:sldId id="258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03661-1293-4012-B25A-738AE9645D1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1C4447B-12CD-417E-9544-5CFDD6985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3D834-5E11-4090-92C9-CE355817226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B0CF4-AAF2-432C-B0E0-34136A6C03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B156C-1157-4E0B-958A-C76D8CB7FF5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1856-15A9-40EF-B33A-DBD264978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1F132-0B17-455E-8647-8E2B88A0D68F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9BB75-6D72-4616-8E55-0138263C03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9"/>
          <p:cNvGrpSpPr>
            <a:grpSpLocks/>
          </p:cNvGrpSpPr>
          <p:nvPr/>
        </p:nvGrpSpPr>
        <p:grpSpPr bwMode="auto">
          <a:xfrm>
            <a:off x="60325" y="60325"/>
            <a:ext cx="9028113" cy="6711950"/>
            <a:chOff x="38" y="38"/>
            <a:chExt cx="5687" cy="4228"/>
          </a:xfrm>
        </p:grpSpPr>
        <p:pic>
          <p:nvPicPr>
            <p:cNvPr id="6" name="Скругленный прямоугольник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" y="38"/>
              <a:ext cx="5687" cy="4228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2" y="105"/>
              <a:ext cx="5556" cy="4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Perpetua"/>
              </a:endParaRPr>
            </a:p>
          </p:txBody>
        </p:sp>
      </p:grpSp>
      <p:sp>
        <p:nvSpPr>
          <p:cNvPr id="8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7C04E-F805-4634-A7D4-58D6CB5F4C1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EAFE-4812-480E-9B34-D72367C59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F7E60-6438-4BB1-8221-0F51C3C84896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76BAF-2587-4956-A249-4179287B3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65AA9-5C0D-48BD-AF56-069EAA8C37D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F33A5-030F-4CF6-BAB7-E37227F19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3FC5A-4018-4228-BBE5-6ACF4172C810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10A7-3FC5-4BF5-B616-ECD1283D2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1B515-09C9-449E-A4C1-947DB701EDE7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85C5D-C059-4454-B7EF-97734296A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D0162-A67B-4765-98C6-1216BA1AD595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05126-67B6-49A0-A3CE-141877653D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E609-2C37-4A7D-8E7E-0FB9275099D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1DA7-19B1-4366-AB9A-C16F876C3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07A1AFC-63D7-4553-9520-56FCE87196A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E29ED60-3049-4279-8BC1-13875CF14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16" r:id="rId6"/>
    <p:sldLayoutId id="2147483715" r:id="rId7"/>
    <p:sldLayoutId id="2147483722" r:id="rId8"/>
    <p:sldLayoutId id="2147483723" r:id="rId9"/>
    <p:sldLayoutId id="2147483714" r:id="rId10"/>
    <p:sldLayoutId id="214748371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575" y="4221163"/>
            <a:ext cx="5616575" cy="914400"/>
          </a:xfrm>
        </p:spPr>
        <p:txBody>
          <a:bodyPr/>
          <a:lstStyle/>
          <a:p>
            <a:r>
              <a:rPr lang="ru-RU" sz="1800" smtClean="0">
                <a:solidFill>
                  <a:schemeClr val="tx1"/>
                </a:solidFill>
              </a:rPr>
              <a:t>Учитель начальных классов  Лобашова О.В.</a:t>
            </a:r>
          </a:p>
          <a:p>
            <a:r>
              <a:rPr lang="ru-RU" sz="1800" smtClean="0">
                <a:solidFill>
                  <a:schemeClr val="tx1"/>
                </a:solidFill>
              </a:rPr>
              <a:t>Индификатор: 253-572-957</a:t>
            </a:r>
          </a:p>
          <a:p>
            <a:endParaRPr lang="ru-RU" sz="1600" smtClean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44675"/>
            <a:ext cx="8458200" cy="12223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/>
              <a:t>       </a:t>
            </a: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математики</a:t>
            </a:r>
            <a:b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класс</a:t>
            </a:r>
            <a:b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 «Доли».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1908175" y="188913"/>
            <a:ext cx="55435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  МБОУ « Свияжская  средняя общеобразовательная   школа Зеленодольского муниципального района            </a:t>
            </a:r>
          </a:p>
          <a:p>
            <a:r>
              <a:rPr lang="ru-RU">
                <a:latin typeface="Cambria" pitchFamily="18" charset="0"/>
              </a:rPr>
              <a:t>                         Республики Татарстан»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3" descr="0_60757_e8b7225d_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0350"/>
            <a:ext cx="48895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140200" y="4724400"/>
            <a:ext cx="376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mbria" pitchFamily="18" charset="0"/>
              </a:rPr>
              <a:t>Доля-часть целого.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22" descr="hr_e2c83beb1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0350"/>
            <a:ext cx="5040313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Рисунок 23" descr="47658313_84838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708275"/>
            <a:ext cx="3960813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188" y="1700213"/>
            <a:ext cx="6481762" cy="0"/>
          </a:xfrm>
          <a:prstGeom prst="line">
            <a:avLst/>
          </a:prstGeom>
          <a:ln w="635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11188" y="3284538"/>
            <a:ext cx="6480175" cy="0"/>
          </a:xfrm>
          <a:prstGeom prst="line">
            <a:avLst/>
          </a:prstGeom>
          <a:ln w="635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4213" y="4941888"/>
            <a:ext cx="6478587" cy="0"/>
          </a:xfrm>
          <a:prstGeom prst="line">
            <a:avLst/>
          </a:prstGeom>
          <a:ln w="635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55875" y="3141663"/>
            <a:ext cx="0" cy="35877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03800" y="3141663"/>
            <a:ext cx="0" cy="35877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076825" y="4724400"/>
            <a:ext cx="0" cy="360363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627313" y="4724400"/>
            <a:ext cx="0" cy="360363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илиния 16"/>
          <p:cNvSpPr/>
          <p:nvPr/>
        </p:nvSpPr>
        <p:spPr>
          <a:xfrm>
            <a:off x="635000" y="3041650"/>
            <a:ext cx="1916113" cy="285750"/>
          </a:xfrm>
          <a:custGeom>
            <a:avLst/>
            <a:gdLst>
              <a:gd name="connsiteX0" fmla="*/ 0 w 1915428"/>
              <a:gd name="connsiteY0" fmla="*/ 221381 h 285550"/>
              <a:gd name="connsiteX1" fmla="*/ 77002 w 1915428"/>
              <a:gd name="connsiteY1" fmla="*/ 19251 h 285550"/>
              <a:gd name="connsiteX2" fmla="*/ 221381 w 1915428"/>
              <a:gd name="connsiteY2" fmla="*/ 221381 h 285550"/>
              <a:gd name="connsiteX3" fmla="*/ 375386 w 1915428"/>
              <a:gd name="connsiteY3" fmla="*/ 86628 h 285550"/>
              <a:gd name="connsiteX4" fmla="*/ 471638 w 1915428"/>
              <a:gd name="connsiteY4" fmla="*/ 250257 h 285550"/>
              <a:gd name="connsiteX5" fmla="*/ 625642 w 1915428"/>
              <a:gd name="connsiteY5" fmla="*/ 28876 h 285550"/>
              <a:gd name="connsiteX6" fmla="*/ 712270 w 1915428"/>
              <a:gd name="connsiteY6" fmla="*/ 231006 h 285550"/>
              <a:gd name="connsiteX7" fmla="*/ 856649 w 1915428"/>
              <a:gd name="connsiteY7" fmla="*/ 28876 h 285550"/>
              <a:gd name="connsiteX8" fmla="*/ 972152 w 1915428"/>
              <a:gd name="connsiteY8" fmla="*/ 221381 h 285550"/>
              <a:gd name="connsiteX9" fmla="*/ 1126156 w 1915428"/>
              <a:gd name="connsiteY9" fmla="*/ 57752 h 285550"/>
              <a:gd name="connsiteX10" fmla="*/ 1222409 w 1915428"/>
              <a:gd name="connsiteY10" fmla="*/ 221381 h 285550"/>
              <a:gd name="connsiteX11" fmla="*/ 1357162 w 1915428"/>
              <a:gd name="connsiteY11" fmla="*/ 9625 h 285550"/>
              <a:gd name="connsiteX12" fmla="*/ 1472666 w 1915428"/>
              <a:gd name="connsiteY12" fmla="*/ 279133 h 285550"/>
              <a:gd name="connsiteX13" fmla="*/ 1607419 w 1915428"/>
              <a:gd name="connsiteY13" fmla="*/ 48126 h 285550"/>
              <a:gd name="connsiteX14" fmla="*/ 1722922 w 1915428"/>
              <a:gd name="connsiteY14" fmla="*/ 269508 h 285550"/>
              <a:gd name="connsiteX15" fmla="*/ 1838426 w 1915428"/>
              <a:gd name="connsiteY15" fmla="*/ 67377 h 285550"/>
              <a:gd name="connsiteX16" fmla="*/ 1915428 w 1915428"/>
              <a:gd name="connsiteY16" fmla="*/ 259882 h 285550"/>
              <a:gd name="connsiteX17" fmla="*/ 1915428 w 1915428"/>
              <a:gd name="connsiteY17" fmla="*/ 259882 h 285550"/>
              <a:gd name="connsiteX18" fmla="*/ 1915428 w 1915428"/>
              <a:gd name="connsiteY18" fmla="*/ 259882 h 28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15428" h="285550">
                <a:moveTo>
                  <a:pt x="0" y="221381"/>
                </a:moveTo>
                <a:cubicBezTo>
                  <a:pt x="20052" y="120316"/>
                  <a:pt x="40105" y="19251"/>
                  <a:pt x="77002" y="19251"/>
                </a:cubicBezTo>
                <a:cubicBezTo>
                  <a:pt x="113899" y="19251"/>
                  <a:pt x="171650" y="210152"/>
                  <a:pt x="221381" y="221381"/>
                </a:cubicBezTo>
                <a:cubicBezTo>
                  <a:pt x="271112" y="232610"/>
                  <a:pt x="333677" y="81815"/>
                  <a:pt x="375386" y="86628"/>
                </a:cubicBezTo>
                <a:cubicBezTo>
                  <a:pt x="417095" y="91441"/>
                  <a:pt x="429929" y="259882"/>
                  <a:pt x="471638" y="250257"/>
                </a:cubicBezTo>
                <a:cubicBezTo>
                  <a:pt x="513347" y="240632"/>
                  <a:pt x="585537" y="32084"/>
                  <a:pt x="625642" y="28876"/>
                </a:cubicBezTo>
                <a:cubicBezTo>
                  <a:pt x="665747" y="25668"/>
                  <a:pt x="673769" y="231006"/>
                  <a:pt x="712270" y="231006"/>
                </a:cubicBezTo>
                <a:cubicBezTo>
                  <a:pt x="750771" y="231006"/>
                  <a:pt x="813335" y="30480"/>
                  <a:pt x="856649" y="28876"/>
                </a:cubicBezTo>
                <a:cubicBezTo>
                  <a:pt x="899963" y="27272"/>
                  <a:pt x="927234" y="216568"/>
                  <a:pt x="972152" y="221381"/>
                </a:cubicBezTo>
                <a:cubicBezTo>
                  <a:pt x="1017070" y="226194"/>
                  <a:pt x="1084447" y="57752"/>
                  <a:pt x="1126156" y="57752"/>
                </a:cubicBezTo>
                <a:cubicBezTo>
                  <a:pt x="1167865" y="57752"/>
                  <a:pt x="1183908" y="229402"/>
                  <a:pt x="1222409" y="221381"/>
                </a:cubicBezTo>
                <a:cubicBezTo>
                  <a:pt x="1260910" y="213360"/>
                  <a:pt x="1315453" y="0"/>
                  <a:pt x="1357162" y="9625"/>
                </a:cubicBezTo>
                <a:cubicBezTo>
                  <a:pt x="1398872" y="19250"/>
                  <a:pt x="1430957" y="272716"/>
                  <a:pt x="1472666" y="279133"/>
                </a:cubicBezTo>
                <a:cubicBezTo>
                  <a:pt x="1514376" y="285550"/>
                  <a:pt x="1565710" y="49730"/>
                  <a:pt x="1607419" y="48126"/>
                </a:cubicBezTo>
                <a:cubicBezTo>
                  <a:pt x="1649128" y="46522"/>
                  <a:pt x="1684421" y="266300"/>
                  <a:pt x="1722922" y="269508"/>
                </a:cubicBezTo>
                <a:cubicBezTo>
                  <a:pt x="1761423" y="272716"/>
                  <a:pt x="1806342" y="68981"/>
                  <a:pt x="1838426" y="67377"/>
                </a:cubicBezTo>
                <a:cubicBezTo>
                  <a:pt x="1870510" y="65773"/>
                  <a:pt x="1915428" y="259882"/>
                  <a:pt x="1915428" y="259882"/>
                </a:cubicBezTo>
                <a:lnTo>
                  <a:pt x="1915428" y="259882"/>
                </a:lnTo>
                <a:lnTo>
                  <a:pt x="1915428" y="259882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693738" y="4665663"/>
            <a:ext cx="4398962" cy="314325"/>
          </a:xfrm>
          <a:custGeom>
            <a:avLst/>
            <a:gdLst>
              <a:gd name="connsiteX0" fmla="*/ 0 w 4400350"/>
              <a:gd name="connsiteY0" fmla="*/ 282340 h 314424"/>
              <a:gd name="connsiteX1" fmla="*/ 115503 w 4400350"/>
              <a:gd name="connsiteY1" fmla="*/ 12833 h 314424"/>
              <a:gd name="connsiteX2" fmla="*/ 269507 w 4400350"/>
              <a:gd name="connsiteY2" fmla="*/ 282340 h 314424"/>
              <a:gd name="connsiteX3" fmla="*/ 442762 w 4400350"/>
              <a:gd name="connsiteY3" fmla="*/ 41709 h 314424"/>
              <a:gd name="connsiteX4" fmla="*/ 587141 w 4400350"/>
              <a:gd name="connsiteY4" fmla="*/ 253464 h 314424"/>
              <a:gd name="connsiteX5" fmla="*/ 779646 w 4400350"/>
              <a:gd name="connsiteY5" fmla="*/ 32083 h 314424"/>
              <a:gd name="connsiteX6" fmla="*/ 895149 w 4400350"/>
              <a:gd name="connsiteY6" fmla="*/ 291966 h 314424"/>
              <a:gd name="connsiteX7" fmla="*/ 1087655 w 4400350"/>
              <a:gd name="connsiteY7" fmla="*/ 41709 h 314424"/>
              <a:gd name="connsiteX8" fmla="*/ 1203158 w 4400350"/>
              <a:gd name="connsiteY8" fmla="*/ 272715 h 314424"/>
              <a:gd name="connsiteX9" fmla="*/ 1386038 w 4400350"/>
              <a:gd name="connsiteY9" fmla="*/ 41709 h 314424"/>
              <a:gd name="connsiteX10" fmla="*/ 1549667 w 4400350"/>
              <a:gd name="connsiteY10" fmla="*/ 291966 h 314424"/>
              <a:gd name="connsiteX11" fmla="*/ 1722922 w 4400350"/>
              <a:gd name="connsiteY11" fmla="*/ 70584 h 314424"/>
              <a:gd name="connsiteX12" fmla="*/ 1819175 w 4400350"/>
              <a:gd name="connsiteY12" fmla="*/ 282340 h 314424"/>
              <a:gd name="connsiteX13" fmla="*/ 2002055 w 4400350"/>
              <a:gd name="connsiteY13" fmla="*/ 41709 h 314424"/>
              <a:gd name="connsiteX14" fmla="*/ 2127183 w 4400350"/>
              <a:gd name="connsiteY14" fmla="*/ 272715 h 314424"/>
              <a:gd name="connsiteX15" fmla="*/ 2310063 w 4400350"/>
              <a:gd name="connsiteY15" fmla="*/ 41709 h 314424"/>
              <a:gd name="connsiteX16" fmla="*/ 2435192 w 4400350"/>
              <a:gd name="connsiteY16" fmla="*/ 291966 h 314424"/>
              <a:gd name="connsiteX17" fmla="*/ 2598821 w 4400350"/>
              <a:gd name="connsiteY17" fmla="*/ 41709 h 314424"/>
              <a:gd name="connsiteX18" fmla="*/ 2723949 w 4400350"/>
              <a:gd name="connsiteY18" fmla="*/ 272715 h 314424"/>
              <a:gd name="connsiteX19" fmla="*/ 2954956 w 4400350"/>
              <a:gd name="connsiteY19" fmla="*/ 51334 h 314424"/>
              <a:gd name="connsiteX20" fmla="*/ 3060834 w 4400350"/>
              <a:gd name="connsiteY20" fmla="*/ 243839 h 314424"/>
              <a:gd name="connsiteX21" fmla="*/ 3234088 w 4400350"/>
              <a:gd name="connsiteY21" fmla="*/ 22458 h 314424"/>
              <a:gd name="connsiteX22" fmla="*/ 3301465 w 4400350"/>
              <a:gd name="connsiteY22" fmla="*/ 291966 h 314424"/>
              <a:gd name="connsiteX23" fmla="*/ 3561347 w 4400350"/>
              <a:gd name="connsiteY23" fmla="*/ 3208 h 314424"/>
              <a:gd name="connsiteX24" fmla="*/ 3676850 w 4400350"/>
              <a:gd name="connsiteY24" fmla="*/ 311216 h 314424"/>
              <a:gd name="connsiteX25" fmla="*/ 3878981 w 4400350"/>
              <a:gd name="connsiteY25" fmla="*/ 22458 h 314424"/>
              <a:gd name="connsiteX26" fmla="*/ 3955983 w 4400350"/>
              <a:gd name="connsiteY26" fmla="*/ 253464 h 314424"/>
              <a:gd name="connsiteX27" fmla="*/ 4129238 w 4400350"/>
              <a:gd name="connsiteY27" fmla="*/ 51334 h 314424"/>
              <a:gd name="connsiteX28" fmla="*/ 4235116 w 4400350"/>
              <a:gd name="connsiteY28" fmla="*/ 291966 h 314424"/>
              <a:gd name="connsiteX29" fmla="*/ 4379495 w 4400350"/>
              <a:gd name="connsiteY29" fmla="*/ 99460 h 314424"/>
              <a:gd name="connsiteX30" fmla="*/ 4360244 w 4400350"/>
              <a:gd name="connsiteY30" fmla="*/ 109086 h 314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400350" h="314424">
                <a:moveTo>
                  <a:pt x="0" y="282340"/>
                </a:moveTo>
                <a:cubicBezTo>
                  <a:pt x="35292" y="147586"/>
                  <a:pt x="70585" y="12833"/>
                  <a:pt x="115503" y="12833"/>
                </a:cubicBezTo>
                <a:cubicBezTo>
                  <a:pt x="160421" y="12833"/>
                  <a:pt x="214964" y="277527"/>
                  <a:pt x="269507" y="282340"/>
                </a:cubicBezTo>
                <a:cubicBezTo>
                  <a:pt x="324050" y="287153"/>
                  <a:pt x="389823" y="46522"/>
                  <a:pt x="442762" y="41709"/>
                </a:cubicBezTo>
                <a:cubicBezTo>
                  <a:pt x="495701" y="36896"/>
                  <a:pt x="530994" y="255068"/>
                  <a:pt x="587141" y="253464"/>
                </a:cubicBezTo>
                <a:cubicBezTo>
                  <a:pt x="643288" y="251860"/>
                  <a:pt x="728311" y="25666"/>
                  <a:pt x="779646" y="32083"/>
                </a:cubicBezTo>
                <a:cubicBezTo>
                  <a:pt x="830981" y="38500"/>
                  <a:pt x="843814" y="290362"/>
                  <a:pt x="895149" y="291966"/>
                </a:cubicBezTo>
                <a:cubicBezTo>
                  <a:pt x="946484" y="293570"/>
                  <a:pt x="1036320" y="44917"/>
                  <a:pt x="1087655" y="41709"/>
                </a:cubicBezTo>
                <a:cubicBezTo>
                  <a:pt x="1138990" y="38501"/>
                  <a:pt x="1153428" y="272715"/>
                  <a:pt x="1203158" y="272715"/>
                </a:cubicBezTo>
                <a:cubicBezTo>
                  <a:pt x="1252888" y="272715"/>
                  <a:pt x="1328287" y="38501"/>
                  <a:pt x="1386038" y="41709"/>
                </a:cubicBezTo>
                <a:cubicBezTo>
                  <a:pt x="1443790" y="44918"/>
                  <a:pt x="1493520" y="287154"/>
                  <a:pt x="1549667" y="291966"/>
                </a:cubicBezTo>
                <a:cubicBezTo>
                  <a:pt x="1605814" y="296779"/>
                  <a:pt x="1678004" y="72188"/>
                  <a:pt x="1722922" y="70584"/>
                </a:cubicBezTo>
                <a:cubicBezTo>
                  <a:pt x="1767840" y="68980"/>
                  <a:pt x="1772653" y="287152"/>
                  <a:pt x="1819175" y="282340"/>
                </a:cubicBezTo>
                <a:cubicBezTo>
                  <a:pt x="1865697" y="277528"/>
                  <a:pt x="1950720" y="43313"/>
                  <a:pt x="2002055" y="41709"/>
                </a:cubicBezTo>
                <a:cubicBezTo>
                  <a:pt x="2053390" y="40105"/>
                  <a:pt x="2075848" y="272715"/>
                  <a:pt x="2127183" y="272715"/>
                </a:cubicBezTo>
                <a:cubicBezTo>
                  <a:pt x="2178518" y="272715"/>
                  <a:pt x="2258728" y="38501"/>
                  <a:pt x="2310063" y="41709"/>
                </a:cubicBezTo>
                <a:cubicBezTo>
                  <a:pt x="2361398" y="44917"/>
                  <a:pt x="2387066" y="291966"/>
                  <a:pt x="2435192" y="291966"/>
                </a:cubicBezTo>
                <a:cubicBezTo>
                  <a:pt x="2483318" y="291966"/>
                  <a:pt x="2550695" y="44917"/>
                  <a:pt x="2598821" y="41709"/>
                </a:cubicBezTo>
                <a:cubicBezTo>
                  <a:pt x="2646947" y="38501"/>
                  <a:pt x="2664593" y="271111"/>
                  <a:pt x="2723949" y="272715"/>
                </a:cubicBezTo>
                <a:cubicBezTo>
                  <a:pt x="2783305" y="274319"/>
                  <a:pt x="2898809" y="56147"/>
                  <a:pt x="2954956" y="51334"/>
                </a:cubicBezTo>
                <a:cubicBezTo>
                  <a:pt x="3011104" y="46521"/>
                  <a:pt x="3014312" y="248652"/>
                  <a:pt x="3060834" y="243839"/>
                </a:cubicBezTo>
                <a:cubicBezTo>
                  <a:pt x="3107356" y="239026"/>
                  <a:pt x="3193983" y="14437"/>
                  <a:pt x="3234088" y="22458"/>
                </a:cubicBezTo>
                <a:cubicBezTo>
                  <a:pt x="3274193" y="30479"/>
                  <a:pt x="3246922" y="295174"/>
                  <a:pt x="3301465" y="291966"/>
                </a:cubicBezTo>
                <a:cubicBezTo>
                  <a:pt x="3356008" y="288758"/>
                  <a:pt x="3498783" y="0"/>
                  <a:pt x="3561347" y="3208"/>
                </a:cubicBezTo>
                <a:cubicBezTo>
                  <a:pt x="3623911" y="6416"/>
                  <a:pt x="3623911" y="308008"/>
                  <a:pt x="3676850" y="311216"/>
                </a:cubicBezTo>
                <a:cubicBezTo>
                  <a:pt x="3729789" y="314424"/>
                  <a:pt x="3832459" y="32083"/>
                  <a:pt x="3878981" y="22458"/>
                </a:cubicBezTo>
                <a:cubicBezTo>
                  <a:pt x="3925503" y="12833"/>
                  <a:pt x="3914274" y="248651"/>
                  <a:pt x="3955983" y="253464"/>
                </a:cubicBezTo>
                <a:cubicBezTo>
                  <a:pt x="3997692" y="258277"/>
                  <a:pt x="4082716" y="44917"/>
                  <a:pt x="4129238" y="51334"/>
                </a:cubicBezTo>
                <a:cubicBezTo>
                  <a:pt x="4175760" y="57751"/>
                  <a:pt x="4193407" y="283945"/>
                  <a:pt x="4235116" y="291966"/>
                </a:cubicBezTo>
                <a:cubicBezTo>
                  <a:pt x="4276825" y="299987"/>
                  <a:pt x="4358640" y="129940"/>
                  <a:pt x="4379495" y="99460"/>
                </a:cubicBezTo>
                <a:cubicBezTo>
                  <a:pt x="4400350" y="68980"/>
                  <a:pt x="4380297" y="89033"/>
                  <a:pt x="4360244" y="109086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11188" y="1628775"/>
            <a:ext cx="144462" cy="1444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11188" y="3213100"/>
            <a:ext cx="144462" cy="1444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948488" y="3213100"/>
            <a:ext cx="144462" cy="1444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11188" y="4868863"/>
            <a:ext cx="144462" cy="14446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6948488" y="1628775"/>
            <a:ext cx="144462" cy="14446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092950" y="4868863"/>
            <a:ext cx="142875" cy="14446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400" name="TextBox 29"/>
          <p:cNvSpPr txBox="1">
            <a:spLocks noChangeArrowheads="1"/>
          </p:cNvSpPr>
          <p:nvPr/>
        </p:nvSpPr>
        <p:spPr bwMode="auto">
          <a:xfrm>
            <a:off x="7308850" y="3068638"/>
            <a:ext cx="1025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Cambria" pitchFamily="18" charset="0"/>
              </a:rPr>
              <a:t>1 часть </a:t>
            </a:r>
          </a:p>
        </p:txBody>
      </p:sp>
      <p:sp>
        <p:nvSpPr>
          <p:cNvPr id="16401" name="TextBox 30"/>
          <p:cNvSpPr txBox="1">
            <a:spLocks noChangeArrowheads="1"/>
          </p:cNvSpPr>
          <p:nvPr/>
        </p:nvSpPr>
        <p:spPr bwMode="auto">
          <a:xfrm>
            <a:off x="7451725" y="4724400"/>
            <a:ext cx="98425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Cambria" pitchFamily="18" charset="0"/>
              </a:rPr>
              <a:t>2 части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16013" y="1989138"/>
            <a:ext cx="5256212" cy="10795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39975" y="3500438"/>
            <a:ext cx="4032250" cy="10810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08400" y="5157788"/>
            <a:ext cx="2735263" cy="10795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339975" y="1989138"/>
            <a:ext cx="0" cy="10795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635375" y="1989138"/>
            <a:ext cx="0" cy="10795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03800" y="1989138"/>
            <a:ext cx="0" cy="107950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635375" y="3500438"/>
            <a:ext cx="0" cy="108108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003800" y="3500438"/>
            <a:ext cx="0" cy="108108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003800" y="5157788"/>
            <a:ext cx="0" cy="10795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116013" y="3573463"/>
            <a:ext cx="1008062" cy="10080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116013" y="5084763"/>
            <a:ext cx="1008062" cy="10080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411413" y="5157788"/>
            <a:ext cx="1008062" cy="10080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21" name="TextBox 28"/>
          <p:cNvSpPr txBox="1">
            <a:spLocks noChangeArrowheads="1"/>
          </p:cNvSpPr>
          <p:nvPr/>
        </p:nvSpPr>
        <p:spPr bwMode="auto">
          <a:xfrm>
            <a:off x="6875463" y="5300663"/>
            <a:ext cx="16573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u="sng">
                <a:latin typeface="Cambria" pitchFamily="18" charset="0"/>
              </a:rPr>
              <a:t>2</a:t>
            </a:r>
            <a:r>
              <a:rPr lang="ru-RU" sz="2800">
                <a:latin typeface="Cambria" pitchFamily="18" charset="0"/>
              </a:rPr>
              <a:t>  или   </a:t>
            </a:r>
            <a:r>
              <a:rPr lang="ru-RU" sz="2800" u="sng">
                <a:latin typeface="Cambria" pitchFamily="18" charset="0"/>
              </a:rPr>
              <a:t>1</a:t>
            </a:r>
            <a:endParaRPr lang="ru-RU" sz="2800">
              <a:latin typeface="Cambria" pitchFamily="18" charset="0"/>
            </a:endParaRPr>
          </a:p>
          <a:p>
            <a:r>
              <a:rPr lang="ru-RU" sz="2800">
                <a:latin typeface="Cambria" pitchFamily="18" charset="0"/>
              </a:rPr>
              <a:t>4            2</a:t>
            </a:r>
          </a:p>
        </p:txBody>
      </p:sp>
      <p:sp>
        <p:nvSpPr>
          <p:cNvPr id="17422" name="TextBox 29"/>
          <p:cNvSpPr txBox="1">
            <a:spLocks noChangeArrowheads="1"/>
          </p:cNvSpPr>
          <p:nvPr/>
        </p:nvSpPr>
        <p:spPr bwMode="auto">
          <a:xfrm>
            <a:off x="6948488" y="3500438"/>
            <a:ext cx="49212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sng">
                <a:latin typeface="Cambria" pitchFamily="18" charset="0"/>
              </a:rPr>
              <a:t>1 </a:t>
            </a:r>
            <a:endParaRPr lang="ru-RU" sz="3200">
              <a:latin typeface="Cambria" pitchFamily="18" charset="0"/>
            </a:endParaRPr>
          </a:p>
          <a:p>
            <a:r>
              <a:rPr lang="ru-RU" sz="3200">
                <a:latin typeface="Cambria" pitchFamily="18" charset="0"/>
              </a:rPr>
              <a:t>4</a:t>
            </a:r>
          </a:p>
        </p:txBody>
      </p:sp>
      <p:sp>
        <p:nvSpPr>
          <p:cNvPr id="17423" name="TextBox 30"/>
          <p:cNvSpPr txBox="1">
            <a:spLocks noChangeArrowheads="1"/>
          </p:cNvSpPr>
          <p:nvPr/>
        </p:nvSpPr>
        <p:spPr bwMode="auto">
          <a:xfrm>
            <a:off x="6804025" y="2060575"/>
            <a:ext cx="14636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mbria" pitchFamily="18" charset="0"/>
              </a:rPr>
              <a:t>4 части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635375" y="1989138"/>
            <a:ext cx="0" cy="107950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339975" y="1989138"/>
            <a:ext cx="0" cy="107950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635375" y="3500438"/>
            <a:ext cx="0" cy="1081087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003800" y="3500438"/>
            <a:ext cx="0" cy="1081087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003800" y="5157788"/>
            <a:ext cx="0" cy="107950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2" descr="4933866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836613"/>
            <a:ext cx="6888162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5" descr="06feb264881b58868b5ac6f1742f5a0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981075"/>
            <a:ext cx="56165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331913" y="2205038"/>
            <a:ext cx="6624637" cy="1143000"/>
          </a:xfrm>
          <a:solidFill>
            <a:schemeClr val="bg1"/>
          </a:solidFill>
        </p:spPr>
        <p:txBody>
          <a:bodyPr/>
          <a:lstStyle/>
          <a:p>
            <a:r>
              <a:rPr lang="ru-RU" sz="5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за работу!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523</TotalTime>
  <Words>41</Words>
  <Application>Microsoft Office PowerPoint</Application>
  <PresentationFormat>Экран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Cambria</vt:lpstr>
      <vt:lpstr>Arial</vt:lpstr>
      <vt:lpstr>Calibri</vt:lpstr>
      <vt:lpstr>Wingdings 2</vt:lpstr>
      <vt:lpstr>Perpetua</vt:lpstr>
      <vt:lpstr>Times New Roman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       Урок математики 3 класс тема:  «Доли». </vt:lpstr>
      <vt:lpstr>Слайд 2</vt:lpstr>
      <vt:lpstr>Слайд 3</vt:lpstr>
      <vt:lpstr>Слайд 4</vt:lpstr>
      <vt:lpstr>Слайд 5</vt:lpstr>
      <vt:lpstr>Слайд 6</vt:lpstr>
      <vt:lpstr>Слайд 7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Урок Математики</dc:title>
  <cp:lastModifiedBy>User</cp:lastModifiedBy>
  <cp:revision>58</cp:revision>
  <dcterms:modified xsi:type="dcterms:W3CDTF">2013-03-09T16:43:54Z</dcterms:modified>
</cp:coreProperties>
</file>