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71" r:id="rId3"/>
    <p:sldId id="270" r:id="rId4"/>
    <p:sldId id="288" r:id="rId5"/>
    <p:sldId id="300" r:id="rId6"/>
    <p:sldId id="290" r:id="rId7"/>
    <p:sldId id="298" r:id="rId8"/>
    <p:sldId id="299" r:id="rId9"/>
    <p:sldId id="297" r:id="rId10"/>
    <p:sldId id="295" r:id="rId11"/>
    <p:sldId id="287" r:id="rId12"/>
    <p:sldId id="292" r:id="rId13"/>
    <p:sldId id="289" r:id="rId14"/>
    <p:sldId id="293" r:id="rId15"/>
    <p:sldId id="294" r:id="rId16"/>
    <p:sldId id="301" r:id="rId17"/>
    <p:sldId id="302" r:id="rId18"/>
    <p:sldId id="279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83" autoAdjust="0"/>
  </p:normalViewPr>
  <p:slideViewPr>
    <p:cSldViewPr>
      <p:cViewPr varScale="1">
        <p:scale>
          <a:sx n="77" d="100"/>
          <a:sy n="77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25E2DBB-CF87-4F76-8854-7576F2CE5632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A2B8E72-AF91-4698-8E70-19F5FA256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44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8E72-AF91-4698-8E70-19F5FA2569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133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8E72-AF91-4698-8E70-19F5FA25695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8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8E72-AF91-4698-8E70-19F5FA2569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8E72-AF91-4698-8E70-19F5FA25695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40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8E72-AF91-4698-8E70-19F5FA2569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8E72-AF91-4698-8E70-19F5FA25695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88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8E72-AF91-4698-8E70-19F5FA2569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8E72-AF91-4698-8E70-19F5FA25695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8E72-AF91-4698-8E70-19F5FA25695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8E72-AF91-4698-8E70-19F5FA25695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01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39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2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54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51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79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53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60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3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12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423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ё\Desktop\питание\Ramochky.narod.ru48.png"/>
          <p:cNvPicPr>
            <a:picLocks noChangeAspect="1" noChangeArrowheads="1"/>
          </p:cNvPicPr>
          <p:nvPr/>
        </p:nvPicPr>
        <p:blipFill rotWithShape="1"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16469" cy="6873153"/>
          </a:xfrm>
          <a:prstGeom prst="rect">
            <a:avLst/>
          </a:prstGeom>
          <a:solidFill>
            <a:srgbClr val="002060"/>
          </a:solidFill>
          <a:ex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124744"/>
            <a:ext cx="8229600" cy="1152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latin typeface="Broadway" pitchFamily="82" charset="0"/>
              </a:rPr>
              <a:t>«Как вырастить </a:t>
            </a:r>
            <a:br>
              <a:rPr lang="ru-RU" sz="3600" b="1" i="1" dirty="0" smtClean="0">
                <a:latin typeface="Broadway" pitchFamily="82" charset="0"/>
              </a:rPr>
            </a:br>
            <a:r>
              <a:rPr lang="ru-RU" sz="3600" b="1" i="1" dirty="0" smtClean="0">
                <a:latin typeface="Broadway" pitchFamily="82" charset="0"/>
              </a:rPr>
              <a:t>пшеничное зернышко?»</a:t>
            </a:r>
            <a:r>
              <a:rPr lang="ru-RU" i="1" dirty="0" smtClean="0">
                <a:latin typeface="Broadway" pitchFamily="82" charset="0"/>
              </a:rPr>
              <a:t/>
            </a:r>
            <a:br>
              <a:rPr lang="ru-RU" i="1" dirty="0" smtClean="0">
                <a:latin typeface="Broadway" pitchFamily="82" charset="0"/>
              </a:rPr>
            </a:br>
            <a:endParaRPr lang="ru-RU" i="1" dirty="0" smtClean="0">
              <a:latin typeface="Broadway" pitchFamily="82" charset="0"/>
            </a:endParaRPr>
          </a:p>
        </p:txBody>
      </p:sp>
      <p:sp>
        <p:nvSpPr>
          <p:cNvPr id="4100" name="AutoShape 6" descr="Овес (oats)"/>
          <p:cNvSpPr>
            <a:spLocks noChangeAspect="1" noChangeArrowheads="1"/>
          </p:cNvSpPr>
          <p:nvPr/>
        </p:nvSpPr>
        <p:spPr bwMode="auto">
          <a:xfrm>
            <a:off x="155575" y="46038"/>
            <a:ext cx="2000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AutoShape 7" descr="Овес (oats)"/>
          <p:cNvSpPr>
            <a:spLocks noChangeAspect="1" noChangeArrowheads="1"/>
          </p:cNvSpPr>
          <p:nvPr/>
        </p:nvSpPr>
        <p:spPr bwMode="auto">
          <a:xfrm>
            <a:off x="371475" y="261938"/>
            <a:ext cx="3268663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71010"/>
            <a:ext cx="3811325" cy="2495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59632" y="4802207"/>
            <a:ext cx="66967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35657" y="4466237"/>
            <a:ext cx="69446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Нифантова Жанна Викторовна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Ятмасова Виктория Сергеевна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№271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428596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153801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1\Рабочий стол\фото\P1010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755576" y="548680"/>
            <a:ext cx="7610212" cy="570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63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P10103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500174"/>
            <a:ext cx="367485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1010353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4643438" y="1500174"/>
            <a:ext cx="369506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2244556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P10103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500174"/>
            <a:ext cx="3286148" cy="368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10103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1500174"/>
            <a:ext cx="3357586" cy="369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2244556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10103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04664"/>
            <a:ext cx="7844997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-6350"/>
            <a:ext cx="91138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10103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7857111" cy="581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52" y="0"/>
            <a:ext cx="9158452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1010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53231" y="1020631"/>
            <a:ext cx="6667191" cy="500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301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10103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371825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88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1" r="1900"/>
          <a:stretch/>
        </p:blipFill>
        <p:spPr bwMode="auto">
          <a:xfrm>
            <a:off x="2452254" y="836712"/>
            <a:ext cx="497378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Ирина Анатольевна\Desktop\header_im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271991" cy="42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944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86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0.08889 -1.48148E-6 0.16146 0.11505 0.16146 0.25718 C 0.16146 0.39884 0.08889 0.51458 1.66667E-6 0.51458 C -0.08906 0.51458 -0.16146 0.39884 -0.16146 0.25718 C -0.16146 0.11505 -0.08906 -1.48148E-6 1.66667E-6 -1.48148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ё\Desktop\питание\455e66247994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43608" y="734571"/>
            <a:ext cx="7200800" cy="53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-6350"/>
            <a:ext cx="91138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57290" y="4786322"/>
            <a:ext cx="68405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0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92696"/>
            <a:ext cx="7709644" cy="1152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Участники 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дети старшей группы</a:t>
            </a:r>
          </a:p>
        </p:txBody>
      </p:sp>
      <p:pic>
        <p:nvPicPr>
          <p:cNvPr id="1027" name="Рисунок 2" descr="F:\DCIM\101_PANA\P1010294.JPG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/>
        </p:blipFill>
        <p:spPr bwMode="auto">
          <a:xfrm>
            <a:off x="1259632" y="2031504"/>
            <a:ext cx="7260913" cy="4004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35416682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052736"/>
            <a:ext cx="7781652" cy="165618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Цель проекта: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узнать  как  растения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вырастают  из  семян и вырастить самостоятельно ростки из пшеничных зернышек. 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852936"/>
            <a:ext cx="7776864" cy="352839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выявить 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условия, необходимые  для  роста  и  развития  растений; 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воспитывать 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умение  наблюдать  и  ухаживать  за 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растениями; 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повысить  интерес  детей к  исследовательской деятельности.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261057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662" y="1214422"/>
            <a:ext cx="68405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проекта:</a:t>
            </a:r>
          </a:p>
          <a:p>
            <a:pPr eaLnBrk="0" hangingPunct="0"/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Дневник наблюдения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2" descr="P10103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2420888"/>
            <a:ext cx="5302386" cy="3482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88437721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АЗДНИК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476672"/>
            <a:ext cx="853294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84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 (3)\P10102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24676" cy="5793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-6350"/>
            <a:ext cx="91138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241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 Анатольевна\Desktop\ИРИНА АНАТОЛЬЕВНА\МНЕ\_MG_37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67"/>
          <a:stretch/>
        </p:blipFill>
        <p:spPr bwMode="auto">
          <a:xfrm>
            <a:off x="1006873" y="620688"/>
            <a:ext cx="730881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1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500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95736" y="260648"/>
            <a:ext cx="4271780" cy="619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673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1\Рабочий стол\фото\P1010274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17876" y="764704"/>
            <a:ext cx="8308247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786757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66</Words>
  <Application>Microsoft Office PowerPoint</Application>
  <PresentationFormat>Экран (4:3)</PresentationFormat>
  <Paragraphs>28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«Как вырастить  пшеничное зернышко?» </vt:lpstr>
      <vt:lpstr>Участники  проекта: дети старшей группы</vt:lpstr>
      <vt:lpstr>Цель проекта: - узнать  как  растения  вырастают  из  семян и вырастить самостоятельно ростки из пшеничных зернышек.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вырастить пшеничное зернышко</dc:title>
  <dc:creator>ё</dc:creator>
  <cp:lastModifiedBy>Tata</cp:lastModifiedBy>
  <cp:revision>36</cp:revision>
  <cp:lastPrinted>2012-03-05T07:19:04Z</cp:lastPrinted>
  <dcterms:created xsi:type="dcterms:W3CDTF">2012-03-04T10:36:37Z</dcterms:created>
  <dcterms:modified xsi:type="dcterms:W3CDTF">2013-04-15T19:13:08Z</dcterms:modified>
</cp:coreProperties>
</file>