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73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9" r:id="rId14"/>
    <p:sldId id="267" r:id="rId15"/>
    <p:sldId id="268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428604"/>
            <a:ext cx="8229600" cy="1500198"/>
          </a:xfrm>
        </p:spPr>
        <p:txBody>
          <a:bodyPr>
            <a:normAutofit/>
          </a:bodyPr>
          <a:lstStyle/>
          <a:p>
            <a:r>
              <a:rPr lang="ru-RU" dirty="0" smtClean="0"/>
              <a:t>Интеллектуально-познавательная игра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428736"/>
            <a:ext cx="8929718" cy="5143536"/>
          </a:xfrm>
        </p:spPr>
        <p:txBody>
          <a:bodyPr>
            <a:normAutofit/>
          </a:bodyPr>
          <a:lstStyle/>
          <a:p>
            <a:endParaRPr lang="ru-RU" sz="6600" dirty="0" smtClean="0"/>
          </a:p>
          <a:p>
            <a:r>
              <a:rPr lang="ru-RU" sz="6600" b="1" i="1" dirty="0" smtClean="0"/>
              <a:t>«ВЕКТОР ИСТОРИИ</a:t>
            </a:r>
            <a:r>
              <a:rPr lang="ru-RU" sz="6600" b="1" i="1" dirty="0" smtClean="0"/>
              <a:t>»</a:t>
            </a:r>
          </a:p>
          <a:p>
            <a:endParaRPr lang="ru-RU" sz="2400" b="1" i="1" dirty="0" smtClean="0"/>
          </a:p>
          <a:p>
            <a:endParaRPr lang="ru-RU" sz="2400" b="1" i="1" dirty="0" smtClean="0"/>
          </a:p>
          <a:p>
            <a:pPr algn="r"/>
            <a:r>
              <a:rPr lang="ru-RU" sz="2400" b="1" i="1" dirty="0" smtClean="0"/>
              <a:t>Агафонова Елена Александровна, </a:t>
            </a:r>
          </a:p>
          <a:p>
            <a:pPr algn="r"/>
            <a:r>
              <a:rPr lang="ru-RU" sz="2400" b="1" i="1" dirty="0" smtClean="0"/>
              <a:t>учитель истории и обществознания </a:t>
            </a:r>
          </a:p>
          <a:p>
            <a:pPr algn="r"/>
            <a:r>
              <a:rPr lang="ru-RU" sz="2400" b="1" i="1" dirty="0" smtClean="0"/>
              <a:t>МБОУ СОШ с. Шереметьевка Лысогорского района Саратовской области</a:t>
            </a:r>
            <a:endParaRPr lang="ru-RU" sz="2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7200" dirty="0" smtClean="0"/>
              <a:t>Конкурс</a:t>
            </a:r>
            <a:endParaRPr lang="ru-RU" sz="7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470916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7200" b="1" dirty="0" smtClean="0"/>
          </a:p>
          <a:p>
            <a:pPr algn="ctr">
              <a:buNone/>
            </a:pPr>
            <a:r>
              <a:rPr lang="ru-RU" sz="7200" b="1" dirty="0" smtClean="0"/>
              <a:t>«Закончи фразу…»</a:t>
            </a:r>
            <a:endParaRPr lang="ru-RU" sz="7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 smtClean="0"/>
              <a:t>Конкурс капитанов</a:t>
            </a:r>
            <a:endParaRPr lang="ru-RU" sz="6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sz="8800" dirty="0" smtClean="0"/>
          </a:p>
          <a:p>
            <a:pPr algn="ctr">
              <a:buNone/>
            </a:pPr>
            <a:r>
              <a:rPr lang="ru-RU" sz="8800" b="1" dirty="0" smtClean="0"/>
              <a:t>«Блиц-опрос»</a:t>
            </a:r>
            <a:endParaRPr lang="ru-RU" sz="8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7200" dirty="0" smtClean="0"/>
              <a:t>Конкурс</a:t>
            </a:r>
            <a:endParaRPr lang="ru-RU" sz="7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7200" b="1" dirty="0" smtClean="0"/>
              <a:t>«Война 1812 года</a:t>
            </a:r>
          </a:p>
          <a:p>
            <a:pPr algn="ctr">
              <a:buNone/>
            </a:pPr>
            <a:r>
              <a:rPr lang="ru-RU" sz="7200" b="1" dirty="0" smtClean="0"/>
              <a:t>в пословицах»</a:t>
            </a:r>
            <a:endParaRPr lang="ru-RU" sz="7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8000" dirty="0" smtClean="0"/>
              <a:t>Пословицы</a:t>
            </a:r>
            <a:endParaRPr lang="ru-RU" sz="8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b="1" dirty="0" smtClean="0"/>
              <a:t>На француза  и вилы ружье		</a:t>
            </a:r>
          </a:p>
          <a:p>
            <a:pPr lvl="0"/>
            <a:r>
              <a:rPr lang="ru-RU" b="1" dirty="0" smtClean="0"/>
              <a:t>От Бородинской пушки под Москвой  земля дрожала </a:t>
            </a:r>
          </a:p>
          <a:p>
            <a:pPr lvl="0"/>
            <a:r>
              <a:rPr lang="ru-RU" b="1" dirty="0" smtClean="0"/>
              <a:t>Приехал Кутузов  бить французов </a:t>
            </a:r>
          </a:p>
          <a:p>
            <a:pPr lvl="0"/>
            <a:r>
              <a:rPr lang="ru-RU" b="1" dirty="0" smtClean="0"/>
              <a:t>Француз боек, да русский стоек</a:t>
            </a:r>
          </a:p>
          <a:p>
            <a:pPr lvl="0"/>
            <a:r>
              <a:rPr lang="ru-RU" b="1" dirty="0" smtClean="0"/>
              <a:t>Наступил на землю русскую да оступился</a:t>
            </a:r>
          </a:p>
          <a:p>
            <a:pPr lvl="0"/>
            <a:r>
              <a:rPr lang="ru-RU" b="1" dirty="0" smtClean="0"/>
              <a:t>Отогрелся в Москве, а замерз на Березине</a:t>
            </a:r>
          </a:p>
          <a:p>
            <a:pPr lvl="0"/>
            <a:r>
              <a:rPr lang="ru-RU" b="1" dirty="0" smtClean="0"/>
              <a:t>Бонапарту не до пляски  </a:t>
            </a:r>
            <a:r>
              <a:rPr lang="ru-RU" b="1" smtClean="0"/>
              <a:t>-  </a:t>
            </a:r>
            <a:r>
              <a:rPr lang="ru-RU" b="1" dirty="0" smtClean="0"/>
              <a:t>растерял свои подвязки 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600" dirty="0" smtClean="0"/>
              <a:t>Конкурс</a:t>
            </a:r>
            <a:endParaRPr lang="ru-RU" sz="6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8800" b="1" dirty="0" smtClean="0"/>
              <a:t>«Исторический </a:t>
            </a:r>
            <a:r>
              <a:rPr lang="ru-RU" sz="8800" b="1" dirty="0" err="1" smtClean="0"/>
              <a:t>синквейн</a:t>
            </a:r>
            <a:r>
              <a:rPr lang="ru-RU" sz="8800" b="1" dirty="0" smtClean="0"/>
              <a:t>»</a:t>
            </a:r>
            <a:endParaRPr lang="ru-RU" sz="8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7200" dirty="0" smtClean="0"/>
              <a:t>Кутузов</a:t>
            </a:r>
            <a:endParaRPr lang="ru-RU" sz="7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Два прилагательных или причастия</a:t>
            </a:r>
          </a:p>
          <a:p>
            <a:r>
              <a:rPr lang="ru-RU" sz="4000" dirty="0" smtClean="0"/>
              <a:t>Три глагола или деепричастия</a:t>
            </a:r>
          </a:p>
          <a:p>
            <a:r>
              <a:rPr lang="ru-RU" sz="4000" dirty="0" smtClean="0"/>
              <a:t>Фраза из четырех слов</a:t>
            </a:r>
          </a:p>
          <a:p>
            <a:r>
              <a:rPr lang="ru-RU" sz="4000" dirty="0" smtClean="0"/>
              <a:t>Синоним существительного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Конкурс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sz="8000" b="1" dirty="0" smtClean="0"/>
          </a:p>
          <a:p>
            <a:pPr algn="ctr">
              <a:buNone/>
            </a:pPr>
            <a:r>
              <a:rPr lang="ru-RU" sz="8000" b="1" dirty="0" smtClean="0"/>
              <a:t>«Театральный»</a:t>
            </a:r>
          </a:p>
          <a:p>
            <a:pPr algn="ctr">
              <a:buNone/>
            </a:pPr>
            <a:r>
              <a:rPr lang="ru-RU" sz="3600" b="1" dirty="0" smtClean="0"/>
              <a:t>(домашнее задание)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95219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b="1" dirty="0" smtClean="0"/>
              <a:t>Идя на подвиги,</a:t>
            </a:r>
            <a:br>
              <a:rPr lang="ru-RU" b="1" dirty="0" smtClean="0"/>
            </a:br>
            <a:r>
              <a:rPr lang="ru-RU" b="1" dirty="0" smtClean="0"/>
              <a:t>Не алчут орденов,</a:t>
            </a:r>
            <a:br>
              <a:rPr lang="ru-RU" b="1" dirty="0" smtClean="0"/>
            </a:br>
            <a:r>
              <a:rPr lang="ru-RU" b="1" dirty="0" smtClean="0"/>
              <a:t>Не бредят</a:t>
            </a:r>
            <a:br>
              <a:rPr lang="ru-RU" b="1" dirty="0" smtClean="0"/>
            </a:br>
            <a:r>
              <a:rPr lang="ru-RU" b="1" dirty="0" smtClean="0"/>
              <a:t>Благодарностью державы,</a:t>
            </a:r>
            <a:br>
              <a:rPr lang="ru-RU" b="1" dirty="0" smtClean="0"/>
            </a:br>
            <a:r>
              <a:rPr lang="ru-RU" b="1" dirty="0" smtClean="0"/>
              <a:t>Не узнают примерный вес чинов,</a:t>
            </a:r>
            <a:br>
              <a:rPr lang="ru-RU" b="1" dirty="0" smtClean="0"/>
            </a:br>
            <a:r>
              <a:rPr lang="ru-RU" b="1" dirty="0" smtClean="0"/>
              <a:t>Достойных стать</a:t>
            </a:r>
            <a:br>
              <a:rPr lang="ru-RU" b="1" dirty="0" smtClean="0"/>
            </a:br>
            <a:r>
              <a:rPr lang="ru-RU" b="1" dirty="0" smtClean="0"/>
              <a:t>Эквивалентом славы.</a:t>
            </a:r>
            <a:br>
              <a:rPr lang="ru-RU" b="1" dirty="0" smtClean="0"/>
            </a:br>
            <a:r>
              <a:rPr lang="ru-RU" b="1" dirty="0" smtClean="0"/>
              <a:t>Идя на подвиги,</a:t>
            </a:r>
            <a:br>
              <a:rPr lang="ru-RU" b="1" dirty="0" smtClean="0"/>
            </a:br>
            <a:r>
              <a:rPr lang="ru-RU" b="1" dirty="0" smtClean="0"/>
              <a:t>Не ведают о том,</a:t>
            </a:r>
            <a:br>
              <a:rPr lang="ru-RU" b="1" dirty="0" smtClean="0"/>
            </a:br>
            <a:r>
              <a:rPr lang="ru-RU" b="1" dirty="0" smtClean="0"/>
              <a:t>Насколько щедрость родины огромна,</a:t>
            </a:r>
            <a:br>
              <a:rPr lang="ru-RU" b="1" dirty="0" smtClean="0"/>
            </a:br>
            <a:r>
              <a:rPr lang="ru-RU" b="1" dirty="0" smtClean="0"/>
              <a:t>И называют чрезвычайно скромно</a:t>
            </a:r>
            <a:br>
              <a:rPr lang="ru-RU" b="1" dirty="0" smtClean="0"/>
            </a:br>
            <a:r>
              <a:rPr lang="ru-RU" b="1" dirty="0" smtClean="0"/>
              <a:t>Все то, что станет подвигом потом.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452128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/>
              <a:t>	</a:t>
            </a:r>
            <a:r>
              <a:rPr lang="ru-RU" sz="4000" b="1" dirty="0" smtClean="0"/>
              <a:t>Друзья! Мы бесконечно рады, </a:t>
            </a:r>
            <a:br>
              <a:rPr lang="ru-RU" sz="4000" b="1" dirty="0" smtClean="0"/>
            </a:br>
            <a:r>
              <a:rPr lang="ru-RU" sz="4000" b="1" dirty="0" smtClean="0"/>
              <a:t>За всех, кто получил награды!</a:t>
            </a:r>
            <a:endParaRPr lang="ru-RU" sz="4000" dirty="0" smtClean="0"/>
          </a:p>
          <a:p>
            <a:pPr algn="ctr">
              <a:buNone/>
            </a:pPr>
            <a:r>
              <a:rPr lang="ru-RU" sz="4000" b="1" dirty="0" smtClean="0"/>
              <a:t>	Ну, что ж! Пора прощаться! </a:t>
            </a:r>
            <a:br>
              <a:rPr lang="ru-RU" sz="4000" b="1" dirty="0" smtClean="0"/>
            </a:br>
            <a:r>
              <a:rPr lang="ru-RU" sz="4000" b="1" dirty="0" smtClean="0"/>
              <a:t>Программу нашу закрывать, </a:t>
            </a:r>
            <a:br>
              <a:rPr lang="ru-RU" sz="4000" b="1" dirty="0" smtClean="0"/>
            </a:br>
            <a:r>
              <a:rPr lang="ru-RU" sz="4000" b="1" dirty="0" smtClean="0"/>
              <a:t>Успехов вам и счастья!</a:t>
            </a:r>
            <a:endParaRPr lang="ru-RU" sz="4000" dirty="0" smtClean="0"/>
          </a:p>
          <a:p>
            <a:pPr algn="ctr">
              <a:buNone/>
            </a:pPr>
            <a:r>
              <a:rPr lang="ru-RU" sz="4000" b="1" dirty="0" smtClean="0"/>
              <a:t>	Вас в гости ждем опять!</a:t>
            </a:r>
            <a:endParaRPr lang="ru-RU" sz="40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Эпиграф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543956" cy="4709160"/>
          </a:xfrm>
        </p:spPr>
        <p:txBody>
          <a:bodyPr/>
          <a:lstStyle/>
          <a:p>
            <a:pPr>
              <a:buNone/>
            </a:pPr>
            <a:r>
              <a:rPr lang="ru-RU" sz="3600" b="1" dirty="0" smtClean="0">
                <a:latin typeface="Andale Mono" pitchFamily="49" charset="0"/>
              </a:rPr>
              <a:t>	«Истинный защитник России – это история; ею неустанно разрешаются в пользу России все испытания, которым подвергает она свою таинственную судьбу». </a:t>
            </a:r>
          </a:p>
          <a:p>
            <a:pPr>
              <a:buNone/>
            </a:pPr>
            <a:r>
              <a:rPr lang="ru-RU" sz="3600" b="1" dirty="0" smtClean="0">
                <a:latin typeface="Andale Mono" pitchFamily="49" charset="0"/>
              </a:rPr>
              <a:t>			</a:t>
            </a:r>
            <a:r>
              <a:rPr lang="ru-RU" sz="3600" dirty="0" smtClean="0"/>
              <a:t>			Ф.И.Тютчев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9 января 2012 года  президент РФ Дмитрий Медведев подписал </a:t>
            </a:r>
            <a:r>
              <a:rPr lang="ru-RU" b="1" dirty="0" smtClean="0"/>
              <a:t>Указ «О проведении в Российской Федерации Года истории».  </a:t>
            </a:r>
            <a:r>
              <a:rPr lang="ru-RU" dirty="0" smtClean="0"/>
              <a:t>В связи с тем, что  в 2012 г. мы отмечаем ряд важных исторических юбилеев, главным из которых является </a:t>
            </a:r>
            <a:r>
              <a:rPr lang="ru-RU" b="1" dirty="0" smtClean="0"/>
              <a:t>1150-летие зарождения Российской государственности.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b="1" dirty="0" smtClean="0"/>
              <a:t>770-летие</a:t>
            </a:r>
            <a:r>
              <a:rPr lang="ru-RU" dirty="0" smtClean="0"/>
              <a:t> знаменитого Ледового побоища на Чудском озере;</a:t>
            </a:r>
          </a:p>
          <a:p>
            <a:pPr lvl="0"/>
            <a:r>
              <a:rPr lang="ru-RU" b="1" dirty="0" smtClean="0"/>
              <a:t>460-летие</a:t>
            </a:r>
            <a:r>
              <a:rPr lang="ru-RU" dirty="0" smtClean="0"/>
              <a:t> взятия Казани русскими войсками Ивана Грозного;</a:t>
            </a:r>
          </a:p>
          <a:p>
            <a:pPr lvl="0"/>
            <a:r>
              <a:rPr lang="ru-RU" b="1" dirty="0" smtClean="0"/>
              <a:t>400-летие</a:t>
            </a:r>
            <a:r>
              <a:rPr lang="ru-RU" dirty="0" smtClean="0"/>
              <a:t> освобождение Москвы от поляков народным ополчением под руководством Минина и Пожарского;</a:t>
            </a:r>
          </a:p>
          <a:p>
            <a:pPr lvl="0"/>
            <a:r>
              <a:rPr lang="ru-RU" b="1" dirty="0" smtClean="0"/>
              <a:t>150 лет</a:t>
            </a:r>
            <a:r>
              <a:rPr lang="ru-RU" dirty="0" smtClean="0"/>
              <a:t> со дня рождения Петра Столыпина;</a:t>
            </a:r>
          </a:p>
          <a:p>
            <a:pPr lvl="0"/>
            <a:r>
              <a:rPr lang="ru-RU" b="1" dirty="0" smtClean="0"/>
              <a:t>200-летие</a:t>
            </a:r>
            <a:r>
              <a:rPr lang="ru-RU" dirty="0" smtClean="0"/>
              <a:t> победы русского оружия в Отечественной войне 1812.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Отечественная война 1812 года</a:t>
            </a:r>
            <a:endParaRPr lang="ru-RU" dirty="0"/>
          </a:p>
        </p:txBody>
      </p:sp>
      <p:pic>
        <p:nvPicPr>
          <p:cNvPr id="4" name="Picture 2" descr="http://russianculture.files.wordpress.com/2011/02/auoywrf-qbrpprznv-5-j17j-iudaxkr-1812-1994-151q200-n-f-alcdu-fyqbbxrkviu-yqawhgkk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214415" y="1600200"/>
            <a:ext cx="6544734" cy="48344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7200" dirty="0" smtClean="0"/>
              <a:t>Разминка</a:t>
            </a:r>
            <a:endParaRPr lang="ru-RU" sz="7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sz="8000" dirty="0" smtClean="0"/>
          </a:p>
          <a:p>
            <a:pPr algn="ctr">
              <a:buNone/>
            </a:pPr>
            <a:r>
              <a:rPr lang="ru-RU" sz="8000" b="1" dirty="0" smtClean="0"/>
              <a:t>«Перестрелка»</a:t>
            </a:r>
            <a:endParaRPr lang="ru-RU" sz="8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 smtClean="0"/>
              <a:t>Конкурс</a:t>
            </a:r>
            <a:endParaRPr lang="ru-RU" sz="6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sz="8000" dirty="0" smtClean="0"/>
          </a:p>
          <a:p>
            <a:pPr algn="ctr">
              <a:buNone/>
            </a:pPr>
            <a:r>
              <a:rPr lang="ru-RU" sz="9600" b="1" dirty="0" smtClean="0"/>
              <a:t>«Канонада»</a:t>
            </a:r>
            <a:endParaRPr lang="ru-RU" sz="9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Конкурс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8800" dirty="0" smtClean="0"/>
              <a:t>«Военные переводчики»</a:t>
            </a:r>
            <a:endParaRPr lang="ru-RU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«Маска, я вас знаю!»</a:t>
            </a:r>
            <a:endParaRPr lang="ru-RU" dirty="0"/>
          </a:p>
        </p:txBody>
      </p:sp>
      <p:pic>
        <p:nvPicPr>
          <p:cNvPr id="4" name="Picture 7" descr="pb_005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3" y="1428736"/>
            <a:ext cx="2182483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Кутузов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72264" y="1285860"/>
            <a:ext cx="2382837" cy="266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8" descr="pd_00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3286116" y="1571612"/>
            <a:ext cx="2305050" cy="2376487"/>
          </a:xfrm>
          <a:prstGeom prst="rect">
            <a:avLst/>
          </a:prstGeom>
        </p:spPr>
      </p:pic>
      <p:pic>
        <p:nvPicPr>
          <p:cNvPr id="7" name="Picture 10" descr="Pk0113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785918" y="4143380"/>
            <a:ext cx="2016125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9" descr="pk770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857752" y="4143380"/>
            <a:ext cx="2160588" cy="251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40</TotalTime>
  <Words>191</Words>
  <PresentationFormat>Экран (4:3)</PresentationFormat>
  <Paragraphs>61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Апекс</vt:lpstr>
      <vt:lpstr>Интеллектуально-познавательная игра</vt:lpstr>
      <vt:lpstr>Эпиграф</vt:lpstr>
      <vt:lpstr>Слайд 3</vt:lpstr>
      <vt:lpstr>Слайд 4</vt:lpstr>
      <vt:lpstr>Отечественная война 1812 года</vt:lpstr>
      <vt:lpstr>Разминка</vt:lpstr>
      <vt:lpstr>Конкурс</vt:lpstr>
      <vt:lpstr>Конкурс </vt:lpstr>
      <vt:lpstr>«Маска, я вас знаю!»</vt:lpstr>
      <vt:lpstr>Конкурс</vt:lpstr>
      <vt:lpstr>Конкурс капитанов</vt:lpstr>
      <vt:lpstr>Конкурс</vt:lpstr>
      <vt:lpstr>Пословицы</vt:lpstr>
      <vt:lpstr>Конкурс</vt:lpstr>
      <vt:lpstr>Кутузов</vt:lpstr>
      <vt:lpstr>Конкурс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Интеллектуально-познавательная игра</dc:title>
  <cp:lastModifiedBy>1</cp:lastModifiedBy>
  <cp:revision>7</cp:revision>
  <dcterms:modified xsi:type="dcterms:W3CDTF">2013-02-07T07:32:04Z</dcterms:modified>
</cp:coreProperties>
</file>