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58" r:id="rId3"/>
    <p:sldId id="263" r:id="rId4"/>
    <p:sldId id="265" r:id="rId5"/>
    <p:sldId id="266" r:id="rId6"/>
    <p:sldId id="267" r:id="rId7"/>
    <p:sldId id="260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FF3399"/>
    <a:srgbClr val="663300"/>
    <a:srgbClr val="FF7C80"/>
    <a:srgbClr val="FFFF00"/>
    <a:srgbClr val="003399"/>
    <a:srgbClr val="00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348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0D95D54-75A6-4D78-A558-8D5D057FDB14}" type="datetimeFigureOut">
              <a:rPr lang="ru-RU"/>
              <a:pPr>
                <a:defRPr/>
              </a:pPr>
              <a:t>25.03.2013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00B9078-01F4-4D1D-8FE0-8EE95F6C29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67A74DF-A70E-454A-B27E-35890BDA048E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1"/>
          <p:cNvGrpSpPr>
            <a:grpSpLocks/>
          </p:cNvGrpSpPr>
          <p:nvPr/>
        </p:nvGrpSpPr>
        <p:grpSpPr bwMode="auto">
          <a:xfrm rot="-1906589">
            <a:off x="3335338" y="1909763"/>
            <a:ext cx="6021387" cy="4829175"/>
            <a:chOff x="1761807" y="615248"/>
            <a:chExt cx="6021229" cy="4829684"/>
          </a:xfrm>
        </p:grpSpPr>
        <p:grpSp>
          <p:nvGrpSpPr>
            <p:cNvPr id="5" name="Group 42"/>
            <p:cNvGrpSpPr>
              <a:grpSpLocks/>
            </p:cNvGrpSpPr>
            <p:nvPr userDrawn="1"/>
          </p:nvGrpSpPr>
          <p:grpSpPr bwMode="auto">
            <a:xfrm>
              <a:off x="1761807" y="1695712"/>
              <a:ext cx="6021229" cy="3068566"/>
              <a:chOff x="1522575" y="779540"/>
              <a:chExt cx="6021229" cy="3068566"/>
            </a:xfrm>
          </p:grpSpPr>
          <p:sp>
            <p:nvSpPr>
              <p:cNvPr id="19" name="Freeform 21"/>
              <p:cNvSpPr/>
              <p:nvPr userDrawn="1"/>
            </p:nvSpPr>
            <p:spPr bwMode="grayWhite">
              <a:xfrm>
                <a:off x="1531435" y="783084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9100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20" name="Freeform 22"/>
              <p:cNvSpPr/>
              <p:nvPr userDrawn="1"/>
            </p:nvSpPr>
            <p:spPr bwMode="grayWhite">
              <a:xfrm>
                <a:off x="1522575" y="779540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25400">
                <a:gradFill flip="none" rotWithShape="1">
                  <a:gsLst>
                    <a:gs pos="84000">
                      <a:srgbClr val="F8F8F8">
                        <a:alpha val="0"/>
                      </a:srgbClr>
                    </a:gs>
                    <a:gs pos="41000">
                      <a:srgbClr val="F8F8F8">
                        <a:alpha val="44000"/>
                      </a:srgbClr>
                    </a:gs>
                    <a:gs pos="88000">
                      <a:srgbClr val="F8F8F8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cxnSp>
          <p:nvCxnSpPr>
            <p:cNvPr id="6" name="Straight Connector 8"/>
            <p:cNvCxnSpPr/>
            <p:nvPr userDrawn="1"/>
          </p:nvCxnSpPr>
          <p:spPr bwMode="grayWhite">
            <a:xfrm rot="18120000" flipH="1">
              <a:off x="2718288" y="2106345"/>
              <a:ext cx="3999708" cy="2492654"/>
            </a:xfrm>
            <a:prstGeom prst="line">
              <a:avLst/>
            </a:prstGeom>
            <a:ln w="50800">
              <a:gradFill flip="none" rotWithShape="1">
                <a:gsLst>
                  <a:gs pos="10000">
                    <a:srgbClr val="FFFFFF">
                      <a:alpha val="0"/>
                    </a:srgbClr>
                  </a:gs>
                  <a:gs pos="50000">
                    <a:srgbClr val="F8F8F8">
                      <a:alpha val="60000"/>
                    </a:srgbClr>
                  </a:gs>
                  <a:gs pos="90000">
                    <a:srgbClr val="DDDDDD">
                      <a:alpha val="0"/>
                    </a:srgbClr>
                  </a:gs>
                </a:gsLst>
                <a:lin ang="2700000" scaled="1"/>
                <a:tileRect/>
              </a:gradFill>
              <a:miter lim="800000"/>
            </a:ln>
            <a:effectLst>
              <a:glow rad="63500">
                <a:srgbClr val="FFFFFF">
                  <a:alpha val="3922"/>
                </a:srgb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Group 38"/>
            <p:cNvGrpSpPr>
              <a:grpSpLocks/>
            </p:cNvGrpSpPr>
            <p:nvPr userDrawn="1"/>
          </p:nvGrpSpPr>
          <p:grpSpPr bwMode="auto">
            <a:xfrm>
              <a:off x="3730877" y="1536192"/>
              <a:ext cx="2721357" cy="3879656"/>
              <a:chOff x="3730877" y="1536192"/>
              <a:chExt cx="2721357" cy="3879656"/>
            </a:xfrm>
          </p:grpSpPr>
          <p:sp>
            <p:nvSpPr>
              <p:cNvPr id="17" name="Freeform 19"/>
              <p:cNvSpPr/>
              <p:nvPr userDrawn="1"/>
            </p:nvSpPr>
            <p:spPr bwMode="grayWhite">
              <a:xfrm>
                <a:off x="4388453" y="1629422"/>
                <a:ext cx="2059093" cy="340542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  <a:gd name="connsiteX2" fmla="*/ 0 w 2374787"/>
                  <a:gd name="connsiteY2" fmla="*/ 0 h 3196607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7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7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2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8" name="Freeform 20"/>
              <p:cNvSpPr/>
              <p:nvPr userDrawn="1"/>
            </p:nvSpPr>
            <p:spPr bwMode="grayWhite">
              <a:xfrm>
                <a:off x="3730877" y="1536192"/>
                <a:ext cx="2721357" cy="3879656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  <a:gd name="connsiteX3" fmla="*/ 1 w 3138588"/>
                  <a:gd name="connsiteY3" fmla="*/ 0 h 3682514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  <a:lnTo>
                      <a:pt x="1" y="0"/>
                    </a:lnTo>
                    <a:close/>
                  </a:path>
                  <a:path w="3138588" h="3682514" fill="none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8" name="Group 39"/>
            <p:cNvGrpSpPr>
              <a:grpSpLocks/>
            </p:cNvGrpSpPr>
            <p:nvPr userDrawn="1"/>
          </p:nvGrpSpPr>
          <p:grpSpPr bwMode="auto">
            <a:xfrm>
              <a:off x="2756586" y="1619763"/>
              <a:ext cx="2892850" cy="3379627"/>
              <a:chOff x="2756587" y="1619763"/>
              <a:chExt cx="2892850" cy="3379627"/>
            </a:xfrm>
          </p:grpSpPr>
          <p:sp>
            <p:nvSpPr>
              <p:cNvPr id="15" name="Freeform 17"/>
              <p:cNvSpPr/>
              <p:nvPr userDrawn="1"/>
            </p:nvSpPr>
            <p:spPr bwMode="grayWhite">
              <a:xfrm flipH="1">
                <a:off x="2774785" y="1709909"/>
                <a:ext cx="2188853" cy="293368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  <a:gd name="connsiteX2" fmla="*/ 0 w 2374789"/>
                  <a:gd name="connsiteY2" fmla="*/ 0 h 3196608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9" h="3196608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9" h="3196608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6" name="Freeform 18"/>
              <p:cNvSpPr/>
              <p:nvPr userDrawn="1"/>
            </p:nvSpPr>
            <p:spPr bwMode="grayWhite">
              <a:xfrm flipH="1">
                <a:off x="2756587" y="1619763"/>
                <a:ext cx="2892850" cy="337962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8575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3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9" name="Group 37"/>
            <p:cNvGrpSpPr>
              <a:grpSpLocks/>
            </p:cNvGrpSpPr>
            <p:nvPr userDrawn="1"/>
          </p:nvGrpSpPr>
          <p:grpSpPr bwMode="auto">
            <a:xfrm>
              <a:off x="3126248" y="615248"/>
              <a:ext cx="3325881" cy="2834631"/>
              <a:chOff x="3126249" y="615248"/>
              <a:chExt cx="3325881" cy="2834631"/>
            </a:xfrm>
          </p:grpSpPr>
          <p:sp>
            <p:nvSpPr>
              <p:cNvPr id="13" name="Freeform 15"/>
              <p:cNvSpPr/>
              <p:nvPr userDrawn="1"/>
            </p:nvSpPr>
            <p:spPr bwMode="grayWhite">
              <a:xfrm rot="13693869" flipH="1">
                <a:off x="3845802" y="929727"/>
                <a:ext cx="2144802" cy="2887031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  <a:gd name="connsiteX2" fmla="*/ 0 w 2374788"/>
                  <a:gd name="connsiteY2" fmla="*/ 0 h 3196606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6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6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65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4" name="Freeform 16"/>
              <p:cNvSpPr/>
              <p:nvPr userDrawn="1"/>
            </p:nvSpPr>
            <p:spPr bwMode="grayWhite">
              <a:xfrm rot="13693869" flipH="1">
                <a:off x="3371874" y="369623"/>
                <a:ext cx="2834631" cy="3325881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6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10" name="Group 36"/>
            <p:cNvGrpSpPr>
              <a:grpSpLocks/>
            </p:cNvGrpSpPr>
            <p:nvPr userDrawn="1"/>
          </p:nvGrpSpPr>
          <p:grpSpPr bwMode="auto">
            <a:xfrm>
              <a:off x="2490231" y="1369960"/>
              <a:ext cx="4781177" cy="4074972"/>
              <a:chOff x="2490231" y="1369960"/>
              <a:chExt cx="4781177" cy="4074972"/>
            </a:xfrm>
          </p:grpSpPr>
          <p:sp>
            <p:nvSpPr>
              <p:cNvPr id="11" name="Freeform 13"/>
              <p:cNvSpPr/>
              <p:nvPr userDrawn="1"/>
            </p:nvSpPr>
            <p:spPr bwMode="grayWhite">
              <a:xfrm rot="13693869" flipH="1">
                <a:off x="3524638" y="1822044"/>
                <a:ext cx="3083296" cy="4150302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  <a:gd name="connsiteX2" fmla="*/ 0 w 2374788"/>
                  <a:gd name="connsiteY2" fmla="*/ 0 h 3196607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sp>
            <p:nvSpPr>
              <p:cNvPr id="12" name="Freeform 14"/>
              <p:cNvSpPr/>
              <p:nvPr userDrawn="1"/>
            </p:nvSpPr>
            <p:spPr bwMode="grayWhite">
              <a:xfrm rot="13693869" flipH="1">
                <a:off x="2843334" y="1016857"/>
                <a:ext cx="4074972" cy="478117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3175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3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pic>
        <p:nvPicPr>
          <p:cNvPr id="21" name="Picture 230" descr="st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4648200" y="4419600"/>
            <a:ext cx="8953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069848"/>
            <a:ext cx="7470648" cy="1470025"/>
          </a:xfrm>
        </p:spPr>
        <p:txBody>
          <a:bodyPr>
            <a:noAutofit/>
          </a:bodyPr>
          <a:lstStyle>
            <a:lvl1pPr algn="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black">
          <a:xfrm>
            <a:off x="2743200" y="384048"/>
            <a:ext cx="5943600" cy="612648"/>
          </a:xfrm>
        </p:spPr>
        <p:txBody>
          <a:bodyPr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8488C-8DF6-4CC0-B0C0-40F29805C21F}" type="datetimeFigureOut">
              <a:rPr lang="ru-RU"/>
              <a:pPr>
                <a:defRPr/>
              </a:pPr>
              <a:t>25.03.2013</a:t>
            </a:fld>
            <a:endParaRPr lang="ru-RU"/>
          </a:p>
        </p:txBody>
      </p:sp>
      <p:sp>
        <p:nvSpPr>
          <p:cNvPr id="2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7A4C0-2311-4764-B103-D61FB13238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"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042CC-1C1D-4ED7-804B-0A528977759E}" type="datetimeFigureOut">
              <a:rPr lang="ru-RU"/>
              <a:pPr>
                <a:defRPr/>
              </a:pPr>
              <a:t>25.03.2013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23C1C-5FD8-4DB3-B147-E56432CE66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black">
          <a:xfrm>
            <a:off x="7068312" y="356616"/>
            <a:ext cx="1618488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56616"/>
            <a:ext cx="6400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7D72EC-7043-44D5-8978-D788555F8871}" type="datetimeFigureOut">
              <a:rPr lang="ru-RU"/>
              <a:pPr>
                <a:defRPr/>
              </a:pPr>
              <a:t>25.03.2013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341F9-3862-4BBC-ACFF-47AFC87C28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8720"/>
            <a:ext cx="8229600" cy="49834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7E194-F217-47E9-8FDE-052B94230F83}" type="datetimeFigureOut">
              <a:rPr lang="ru-RU"/>
              <a:pPr>
                <a:defRPr/>
              </a:pPr>
              <a:t>25.03.2013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63A66-1240-4406-8C28-4EE2FED9F0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1"/>
          <p:cNvGrpSpPr>
            <a:grpSpLocks/>
          </p:cNvGrpSpPr>
          <p:nvPr/>
        </p:nvGrpSpPr>
        <p:grpSpPr bwMode="auto">
          <a:xfrm rot="-1906589">
            <a:off x="3335338" y="1909763"/>
            <a:ext cx="6021387" cy="4829175"/>
            <a:chOff x="1761807" y="615248"/>
            <a:chExt cx="6021229" cy="4829684"/>
          </a:xfrm>
        </p:grpSpPr>
        <p:grpSp>
          <p:nvGrpSpPr>
            <p:cNvPr id="5" name="Group 42"/>
            <p:cNvGrpSpPr>
              <a:grpSpLocks/>
            </p:cNvGrpSpPr>
            <p:nvPr userDrawn="1"/>
          </p:nvGrpSpPr>
          <p:grpSpPr bwMode="auto">
            <a:xfrm>
              <a:off x="1761807" y="1695712"/>
              <a:ext cx="6021229" cy="3068566"/>
              <a:chOff x="1522575" y="779540"/>
              <a:chExt cx="6021229" cy="3068566"/>
            </a:xfrm>
          </p:grpSpPr>
          <p:sp>
            <p:nvSpPr>
              <p:cNvPr id="19" name="Freeform 21"/>
              <p:cNvSpPr/>
              <p:nvPr userDrawn="1"/>
            </p:nvSpPr>
            <p:spPr bwMode="grayWhite">
              <a:xfrm>
                <a:off x="1531435" y="783084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9100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20" name="Freeform 22"/>
              <p:cNvSpPr/>
              <p:nvPr userDrawn="1"/>
            </p:nvSpPr>
            <p:spPr bwMode="grayWhite">
              <a:xfrm>
                <a:off x="1522575" y="779540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25400">
                <a:gradFill flip="none" rotWithShape="1">
                  <a:gsLst>
                    <a:gs pos="84000">
                      <a:srgbClr val="F8F8F8">
                        <a:alpha val="0"/>
                      </a:srgbClr>
                    </a:gs>
                    <a:gs pos="41000">
                      <a:srgbClr val="F8F8F8">
                        <a:alpha val="44000"/>
                      </a:srgbClr>
                    </a:gs>
                    <a:gs pos="88000">
                      <a:srgbClr val="F8F8F8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cxnSp>
          <p:nvCxnSpPr>
            <p:cNvPr id="6" name="Straight Connector 8"/>
            <p:cNvCxnSpPr/>
            <p:nvPr userDrawn="1"/>
          </p:nvCxnSpPr>
          <p:spPr bwMode="grayWhite">
            <a:xfrm rot="18120000" flipH="1">
              <a:off x="2718288" y="2106345"/>
              <a:ext cx="3999708" cy="2492654"/>
            </a:xfrm>
            <a:prstGeom prst="line">
              <a:avLst/>
            </a:prstGeom>
            <a:ln w="50800">
              <a:gradFill flip="none" rotWithShape="1">
                <a:gsLst>
                  <a:gs pos="10000">
                    <a:srgbClr val="FFFFFF">
                      <a:alpha val="0"/>
                    </a:srgbClr>
                  </a:gs>
                  <a:gs pos="50000">
                    <a:srgbClr val="F8F8F8">
                      <a:alpha val="60000"/>
                    </a:srgbClr>
                  </a:gs>
                  <a:gs pos="90000">
                    <a:srgbClr val="DDDDDD">
                      <a:alpha val="0"/>
                    </a:srgbClr>
                  </a:gs>
                </a:gsLst>
                <a:lin ang="2700000" scaled="1"/>
                <a:tileRect/>
              </a:gradFill>
              <a:miter lim="800000"/>
            </a:ln>
            <a:effectLst>
              <a:glow rad="63500">
                <a:srgbClr val="FFFFFF">
                  <a:alpha val="3922"/>
                </a:srgb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Group 38"/>
            <p:cNvGrpSpPr>
              <a:grpSpLocks/>
            </p:cNvGrpSpPr>
            <p:nvPr userDrawn="1"/>
          </p:nvGrpSpPr>
          <p:grpSpPr bwMode="auto">
            <a:xfrm>
              <a:off x="3730877" y="1536192"/>
              <a:ext cx="2721357" cy="3879656"/>
              <a:chOff x="3730877" y="1536192"/>
              <a:chExt cx="2721357" cy="3879656"/>
            </a:xfrm>
          </p:grpSpPr>
          <p:sp>
            <p:nvSpPr>
              <p:cNvPr id="17" name="Freeform 19"/>
              <p:cNvSpPr/>
              <p:nvPr userDrawn="1"/>
            </p:nvSpPr>
            <p:spPr bwMode="grayWhite">
              <a:xfrm>
                <a:off x="4388453" y="1629422"/>
                <a:ext cx="2059093" cy="340542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  <a:gd name="connsiteX2" fmla="*/ 0 w 2374787"/>
                  <a:gd name="connsiteY2" fmla="*/ 0 h 3196607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7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7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2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8" name="Freeform 20"/>
              <p:cNvSpPr/>
              <p:nvPr userDrawn="1"/>
            </p:nvSpPr>
            <p:spPr bwMode="grayWhite">
              <a:xfrm>
                <a:off x="3730877" y="1536192"/>
                <a:ext cx="2721357" cy="3879656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  <a:gd name="connsiteX3" fmla="*/ 1 w 3138588"/>
                  <a:gd name="connsiteY3" fmla="*/ 0 h 3682514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  <a:lnTo>
                      <a:pt x="1" y="0"/>
                    </a:lnTo>
                    <a:close/>
                  </a:path>
                  <a:path w="3138588" h="3682514" fill="none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8" name="Group 39"/>
            <p:cNvGrpSpPr>
              <a:grpSpLocks/>
            </p:cNvGrpSpPr>
            <p:nvPr userDrawn="1"/>
          </p:nvGrpSpPr>
          <p:grpSpPr bwMode="auto">
            <a:xfrm>
              <a:off x="2756586" y="1619763"/>
              <a:ext cx="2892850" cy="3379627"/>
              <a:chOff x="2756587" y="1619763"/>
              <a:chExt cx="2892850" cy="3379627"/>
            </a:xfrm>
          </p:grpSpPr>
          <p:sp>
            <p:nvSpPr>
              <p:cNvPr id="15" name="Freeform 17"/>
              <p:cNvSpPr/>
              <p:nvPr userDrawn="1"/>
            </p:nvSpPr>
            <p:spPr bwMode="grayWhite">
              <a:xfrm flipH="1">
                <a:off x="2774785" y="1709909"/>
                <a:ext cx="2188853" cy="293368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  <a:gd name="connsiteX2" fmla="*/ 0 w 2374789"/>
                  <a:gd name="connsiteY2" fmla="*/ 0 h 3196608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9" h="3196608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9" h="3196608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6" name="Freeform 18"/>
              <p:cNvSpPr/>
              <p:nvPr userDrawn="1"/>
            </p:nvSpPr>
            <p:spPr bwMode="grayWhite">
              <a:xfrm flipH="1">
                <a:off x="2756587" y="1619763"/>
                <a:ext cx="2892850" cy="337962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8575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3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9" name="Group 37"/>
            <p:cNvGrpSpPr>
              <a:grpSpLocks/>
            </p:cNvGrpSpPr>
            <p:nvPr userDrawn="1"/>
          </p:nvGrpSpPr>
          <p:grpSpPr bwMode="auto">
            <a:xfrm>
              <a:off x="3126248" y="615248"/>
              <a:ext cx="3325881" cy="2834631"/>
              <a:chOff x="3126249" y="615248"/>
              <a:chExt cx="3325881" cy="2834631"/>
            </a:xfrm>
          </p:grpSpPr>
          <p:sp>
            <p:nvSpPr>
              <p:cNvPr id="13" name="Freeform 15"/>
              <p:cNvSpPr/>
              <p:nvPr userDrawn="1"/>
            </p:nvSpPr>
            <p:spPr bwMode="grayWhite">
              <a:xfrm rot="13693869" flipH="1">
                <a:off x="3845802" y="929727"/>
                <a:ext cx="2144802" cy="2887031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  <a:gd name="connsiteX2" fmla="*/ 0 w 2374788"/>
                  <a:gd name="connsiteY2" fmla="*/ 0 h 3196606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6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6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65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4" name="Freeform 16"/>
              <p:cNvSpPr/>
              <p:nvPr userDrawn="1"/>
            </p:nvSpPr>
            <p:spPr bwMode="grayWhite">
              <a:xfrm rot="13693869" flipH="1">
                <a:off x="3371874" y="369623"/>
                <a:ext cx="2834631" cy="3325881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6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10" name="Group 36"/>
            <p:cNvGrpSpPr>
              <a:grpSpLocks/>
            </p:cNvGrpSpPr>
            <p:nvPr userDrawn="1"/>
          </p:nvGrpSpPr>
          <p:grpSpPr bwMode="auto">
            <a:xfrm>
              <a:off x="2490231" y="1369960"/>
              <a:ext cx="4781177" cy="4074972"/>
              <a:chOff x="2490231" y="1369960"/>
              <a:chExt cx="4781177" cy="4074972"/>
            </a:xfrm>
          </p:grpSpPr>
          <p:sp>
            <p:nvSpPr>
              <p:cNvPr id="11" name="Freeform 13"/>
              <p:cNvSpPr/>
              <p:nvPr userDrawn="1"/>
            </p:nvSpPr>
            <p:spPr bwMode="grayWhite">
              <a:xfrm rot="13693869" flipH="1">
                <a:off x="3524638" y="1822044"/>
                <a:ext cx="3083296" cy="4150302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  <a:gd name="connsiteX2" fmla="*/ 0 w 2374788"/>
                  <a:gd name="connsiteY2" fmla="*/ 0 h 3196607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sp>
            <p:nvSpPr>
              <p:cNvPr id="12" name="Freeform 14"/>
              <p:cNvSpPr/>
              <p:nvPr userDrawn="1"/>
            </p:nvSpPr>
            <p:spPr bwMode="grayWhite">
              <a:xfrm rot="13693869" flipH="1">
                <a:off x="2843334" y="1016857"/>
                <a:ext cx="4074972" cy="478117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3175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3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pic>
        <p:nvPicPr>
          <p:cNvPr id="21" name="Picture 230" descr="st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4648200" y="4419600"/>
            <a:ext cx="8953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232" y="2286000"/>
            <a:ext cx="7772400" cy="1362075"/>
          </a:xfrm>
        </p:spPr>
        <p:txBody>
          <a:bodyPr anchor="t">
            <a:noAutofit/>
          </a:bodyPr>
          <a:lstStyle>
            <a:lvl1pPr algn="ctr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353312"/>
            <a:ext cx="7772400" cy="905256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76021-4BA7-424B-9C83-C3871BB3F8F0}" type="datetimeFigureOut">
              <a:rPr lang="ru-RU"/>
              <a:pPr>
                <a:defRPr/>
              </a:pPr>
              <a:t>25.03.2013</a:t>
            </a:fld>
            <a:endParaRPr lang="ru-RU"/>
          </a:p>
        </p:txBody>
      </p:sp>
      <p:sp>
        <p:nvSpPr>
          <p:cNvPr id="2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6F8C9-ED09-4A8C-BC79-E5D2AAEE93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4632" y="1289304"/>
            <a:ext cx="4038600" cy="46725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1728" y="1289304"/>
            <a:ext cx="4038600" cy="46725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2C85E-BF75-4865-96E4-4CAC8ACF9108}" type="datetimeFigureOut">
              <a:rPr lang="ru-RU"/>
              <a:pPr>
                <a:defRPr/>
              </a:pPr>
              <a:t>25.03.2013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D5735-1CA1-4C42-9806-DF7F25413A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57200" y="1353312"/>
            <a:ext cx="4041648" cy="639762"/>
          </a:xfrm>
          <a:solidFill>
            <a:srgbClr val="FFFFFF">
              <a:alpha val="25098"/>
            </a:srgbClr>
          </a:solidFill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93976"/>
            <a:ext cx="4040188" cy="40325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gray">
          <a:xfrm>
            <a:off x="4645025" y="1353312"/>
            <a:ext cx="4041648" cy="639762"/>
          </a:xfrm>
          <a:solidFill>
            <a:srgbClr val="FFFFFF">
              <a:alpha val="25098"/>
            </a:srgbClr>
          </a:solidFill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93976"/>
            <a:ext cx="4041775" cy="40325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7496E-7C98-49A8-85AF-669828ACCEB7}" type="datetimeFigureOut">
              <a:rPr lang="ru-RU"/>
              <a:pPr>
                <a:defRPr/>
              </a:pPr>
              <a:t>25.03.2013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6C9DE-E6D9-4460-82DB-45A3A268D0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3311C-8E18-44C5-968D-9F10D593B412}" type="datetimeFigureOut">
              <a:rPr lang="ru-RU"/>
              <a:pPr>
                <a:defRPr/>
              </a:pPr>
              <a:t>25.03.2013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CC7CB-30AA-4955-8D6D-8ECA59DB68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2B084-4C40-4A7A-98D0-0AB6DF4A85D7}" type="datetimeFigureOut">
              <a:rPr lang="ru-RU"/>
              <a:pPr>
                <a:defRPr/>
              </a:pPr>
              <a:t>25.03.2013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D151A-500A-4777-987D-2E5A7E7822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6152" y="0"/>
            <a:ext cx="7470648" cy="987552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1016" y="1371600"/>
            <a:ext cx="4672584" cy="485546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6025896" y="1371600"/>
            <a:ext cx="2633472" cy="4873752"/>
          </a:xfrm>
          <a:gradFill>
            <a:gsLst>
              <a:gs pos="0">
                <a:schemeClr val="bg1">
                  <a:lumMod val="95000"/>
                  <a:alpha val="34000"/>
                </a:schemeClr>
              </a:gs>
              <a:gs pos="60000">
                <a:schemeClr val="tx2">
                  <a:lumMod val="20000"/>
                  <a:lumOff val="80000"/>
                  <a:alpha val="0"/>
                </a:schemeClr>
              </a:gs>
            </a:gsLst>
            <a:lin ang="5400000" scaled="1"/>
          </a:gradFill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DF049-44BC-4EB2-923A-2F9B3DD384A7}" type="datetimeFigureOut">
              <a:rPr lang="ru-RU"/>
              <a:pPr>
                <a:defRPr/>
              </a:pPr>
              <a:t>25.03.2013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ABA30-2747-4EB2-BC57-F7057021CC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02920" y="4855464"/>
            <a:ext cx="3218688" cy="777240"/>
          </a:xfrm>
          <a:solidFill>
            <a:schemeClr val="bg2">
              <a:lumMod val="50000"/>
            </a:schemeClr>
          </a:solidFill>
        </p:spPr>
        <p:txBody>
          <a:bodyPr/>
          <a:lstStyle>
            <a:lvl1pPr algn="ctr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gray">
          <a:xfrm>
            <a:off x="3867912" y="1216152"/>
            <a:ext cx="4626864" cy="4398264"/>
          </a:xfrm>
          <a:solidFill>
            <a:srgbClr val="EAEAEA"/>
          </a:solidFill>
          <a:effectLst>
            <a:outerShdw blurRad="254000" dist="101600" dir="2700000" algn="ctr" rotWithShape="0">
              <a:srgbClr val="000000">
                <a:alpha val="40000"/>
              </a:srgb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0" y="1216152"/>
            <a:ext cx="3218688" cy="3575304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549698-25DA-45AD-8708-C7A52A66AA36}" type="datetimeFigureOut">
              <a:rPr lang="ru-RU"/>
              <a:pPr>
                <a:defRPr/>
              </a:pPr>
              <a:t>25.03.2013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2A0DD-83C3-4E67-8C4F-BFC3E69CCD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White">
          <a:xfrm>
            <a:off x="0" y="0"/>
            <a:ext cx="9144000" cy="6858000"/>
          </a:xfrm>
          <a:prstGeom prst="rect">
            <a:avLst/>
          </a:prstGeom>
          <a:gradFill>
            <a:gsLst>
              <a:gs pos="6000">
                <a:schemeClr val="bg2">
                  <a:lumMod val="50000"/>
                  <a:alpha val="83000"/>
                </a:schemeClr>
              </a:gs>
              <a:gs pos="26000">
                <a:schemeClr val="bg2">
                  <a:lumMod val="50000"/>
                  <a:alpha val="63000"/>
                </a:schemeClr>
              </a:gs>
              <a:gs pos="50000">
                <a:schemeClr val="bg2">
                  <a:lumMod val="50000"/>
                  <a:alpha val="27000"/>
                </a:schemeClr>
              </a:gs>
              <a:gs pos="100000">
                <a:schemeClr val="bg2">
                  <a:lumMod val="50000"/>
                  <a:alpha val="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black">
          <a:xfrm>
            <a:off x="0" y="0"/>
            <a:ext cx="1216025" cy="987425"/>
          </a:xfrm>
          <a:prstGeom prst="rect">
            <a:avLst/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white">
          <a:xfrm>
            <a:off x="76200" y="1066800"/>
            <a:ext cx="2590800" cy="1219200"/>
          </a:xfrm>
          <a:prstGeom prst="rect">
            <a:avLst/>
          </a:prstGeom>
          <a:blipFill dpi="0" rotWithShape="1">
            <a:blip r:embed="rId13">
              <a:alphaModFix amt="5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31" name="Picture 136" descr="star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gray">
          <a:xfrm rot="-1315059">
            <a:off x="8659813" y="5872163"/>
            <a:ext cx="5429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139" descr="star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gray">
          <a:xfrm rot="-1315059" flipH="1" flipV="1">
            <a:off x="152400" y="4724400"/>
            <a:ext cx="42545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9" descr="star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gray">
          <a:xfrm rot="-1315059">
            <a:off x="533400" y="152400"/>
            <a:ext cx="6921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Straight Connector 12"/>
          <p:cNvCxnSpPr/>
          <p:nvPr/>
        </p:nvCxnSpPr>
        <p:spPr bwMode="white">
          <a:xfrm>
            <a:off x="1217613" y="0"/>
            <a:ext cx="0" cy="685800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 bwMode="ltGray">
          <a:xfrm>
            <a:off x="8713788" y="0"/>
            <a:ext cx="0" cy="685800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ltGray">
          <a:xfrm>
            <a:off x="2670175" y="0"/>
            <a:ext cx="0" cy="685800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 bwMode="grayWhite">
          <a:xfrm>
            <a:off x="0" y="990600"/>
            <a:ext cx="9144000" cy="1588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grayWhite">
          <a:xfrm>
            <a:off x="5788025" y="1069975"/>
            <a:ext cx="3355975" cy="1588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01"/>
          <p:cNvGrpSpPr>
            <a:grpSpLocks/>
          </p:cNvGrpSpPr>
          <p:nvPr/>
        </p:nvGrpSpPr>
        <p:grpSpPr bwMode="ltGray">
          <a:xfrm>
            <a:off x="-61512" y="-103188"/>
            <a:ext cx="4100112" cy="4217988"/>
            <a:chOff x="-80" y="-65"/>
            <a:chExt cx="2624" cy="2631"/>
          </a:xfrm>
          <a:solidFill>
            <a:schemeClr val="bg2">
              <a:lumMod val="20000"/>
              <a:lumOff val="80000"/>
              <a:alpha val="10196"/>
            </a:schemeClr>
          </a:solidFill>
        </p:grpSpPr>
        <p:sp>
          <p:nvSpPr>
            <p:cNvPr id="19" name="Freeform 102"/>
            <p:cNvSpPr>
              <a:spLocks/>
            </p:cNvSpPr>
            <p:nvPr/>
          </p:nvSpPr>
          <p:spPr bwMode="ltGray">
            <a:xfrm>
              <a:off x="1703" y="0"/>
              <a:ext cx="73" cy="34"/>
            </a:xfrm>
            <a:custGeom>
              <a:avLst/>
              <a:gdLst>
                <a:gd name="connsiteX0" fmla="*/ 674 w 711"/>
                <a:gd name="connsiteY0" fmla="*/ 0 h 451"/>
                <a:gd name="connsiteX1" fmla="*/ 711 w 711"/>
                <a:gd name="connsiteY1" fmla="*/ 67 h 451"/>
                <a:gd name="connsiteX2" fmla="*/ 132 w 711"/>
                <a:gd name="connsiteY2" fmla="*/ 401 h 451"/>
                <a:gd name="connsiteX3" fmla="*/ 112 w 711"/>
                <a:gd name="connsiteY3" fmla="*/ 367 h 451"/>
                <a:gd name="connsiteX4" fmla="*/ 94 w 711"/>
                <a:gd name="connsiteY4" fmla="*/ 335 h 451"/>
                <a:gd name="connsiteX5" fmla="*/ 674 w 711"/>
                <a:gd name="connsiteY5" fmla="*/ 0 h 451"/>
                <a:gd name="connsiteX0" fmla="*/ 674 w 711"/>
                <a:gd name="connsiteY0" fmla="*/ 0 h 451"/>
                <a:gd name="connsiteX1" fmla="*/ 711 w 711"/>
                <a:gd name="connsiteY1" fmla="*/ 67 h 451"/>
                <a:gd name="connsiteX2" fmla="*/ 185 w 711"/>
                <a:gd name="connsiteY2" fmla="*/ 369 h 451"/>
                <a:gd name="connsiteX3" fmla="*/ 132 w 711"/>
                <a:gd name="connsiteY3" fmla="*/ 401 h 451"/>
                <a:gd name="connsiteX4" fmla="*/ 112 w 711"/>
                <a:gd name="connsiteY4" fmla="*/ 367 h 451"/>
                <a:gd name="connsiteX5" fmla="*/ 94 w 711"/>
                <a:gd name="connsiteY5" fmla="*/ 335 h 451"/>
                <a:gd name="connsiteX6" fmla="*/ 674 w 711"/>
                <a:gd name="connsiteY6" fmla="*/ 0 h 451"/>
                <a:gd name="connsiteX0" fmla="*/ 674 w 711"/>
                <a:gd name="connsiteY0" fmla="*/ 0 h 401"/>
                <a:gd name="connsiteX1" fmla="*/ 711 w 711"/>
                <a:gd name="connsiteY1" fmla="*/ 67 h 401"/>
                <a:gd name="connsiteX2" fmla="*/ 185 w 711"/>
                <a:gd name="connsiteY2" fmla="*/ 369 h 401"/>
                <a:gd name="connsiteX3" fmla="*/ 132 w 711"/>
                <a:gd name="connsiteY3" fmla="*/ 401 h 401"/>
                <a:gd name="connsiteX4" fmla="*/ 112 w 711"/>
                <a:gd name="connsiteY4" fmla="*/ 367 h 401"/>
                <a:gd name="connsiteX5" fmla="*/ 94 w 711"/>
                <a:gd name="connsiteY5" fmla="*/ 335 h 401"/>
                <a:gd name="connsiteX6" fmla="*/ 674 w 711"/>
                <a:gd name="connsiteY6" fmla="*/ 0 h 401"/>
                <a:gd name="connsiteX0" fmla="*/ 562 w 599"/>
                <a:gd name="connsiteY0" fmla="*/ 0 h 401"/>
                <a:gd name="connsiteX1" fmla="*/ 599 w 599"/>
                <a:gd name="connsiteY1" fmla="*/ 67 h 401"/>
                <a:gd name="connsiteX2" fmla="*/ 73 w 599"/>
                <a:gd name="connsiteY2" fmla="*/ 369 h 401"/>
                <a:gd name="connsiteX3" fmla="*/ 20 w 599"/>
                <a:gd name="connsiteY3" fmla="*/ 401 h 401"/>
                <a:gd name="connsiteX4" fmla="*/ 0 w 599"/>
                <a:gd name="connsiteY4" fmla="*/ 367 h 401"/>
                <a:gd name="connsiteX5" fmla="*/ 562 w 599"/>
                <a:gd name="connsiteY5" fmla="*/ 0 h 401"/>
                <a:gd name="connsiteX0" fmla="*/ 0 w 599"/>
                <a:gd name="connsiteY0" fmla="*/ 300 h 334"/>
                <a:gd name="connsiteX1" fmla="*/ 599 w 599"/>
                <a:gd name="connsiteY1" fmla="*/ 0 h 334"/>
                <a:gd name="connsiteX2" fmla="*/ 73 w 599"/>
                <a:gd name="connsiteY2" fmla="*/ 302 h 334"/>
                <a:gd name="connsiteX3" fmla="*/ 20 w 599"/>
                <a:gd name="connsiteY3" fmla="*/ 334 h 334"/>
                <a:gd name="connsiteX4" fmla="*/ 0 w 599"/>
                <a:gd name="connsiteY4" fmla="*/ 300 h 334"/>
                <a:gd name="connsiteX0" fmla="*/ 0 w 73"/>
                <a:gd name="connsiteY0" fmla="*/ 5 h 39"/>
                <a:gd name="connsiteX1" fmla="*/ 73 w 73"/>
                <a:gd name="connsiteY1" fmla="*/ 7 h 39"/>
                <a:gd name="connsiteX2" fmla="*/ 20 w 73"/>
                <a:gd name="connsiteY2" fmla="*/ 39 h 39"/>
                <a:gd name="connsiteX3" fmla="*/ 0 w 73"/>
                <a:gd name="connsiteY3" fmla="*/ 5 h 39"/>
                <a:gd name="connsiteX0" fmla="*/ 0 w 73"/>
                <a:gd name="connsiteY0" fmla="*/ 0 h 34"/>
                <a:gd name="connsiteX1" fmla="*/ 73 w 73"/>
                <a:gd name="connsiteY1" fmla="*/ 2 h 34"/>
                <a:gd name="connsiteX2" fmla="*/ 20 w 73"/>
                <a:gd name="connsiteY2" fmla="*/ 34 h 34"/>
                <a:gd name="connsiteX3" fmla="*/ 0 w 73"/>
                <a:gd name="connsiteY3" fmla="*/ 0 h 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" h="34">
                  <a:moveTo>
                    <a:pt x="0" y="0"/>
                  </a:moveTo>
                  <a:cubicBezTo>
                    <a:pt x="24" y="1"/>
                    <a:pt x="49" y="1"/>
                    <a:pt x="73" y="2"/>
                  </a:cubicBezTo>
                  <a:lnTo>
                    <a:pt x="20" y="34"/>
                  </a:lnTo>
                  <a:cubicBezTo>
                    <a:pt x="13" y="23"/>
                    <a:pt x="7" y="1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0" name="Freeform 103"/>
            <p:cNvSpPr>
              <a:spLocks/>
            </p:cNvSpPr>
            <p:nvPr/>
          </p:nvSpPr>
          <p:spPr bwMode="ltGray">
            <a:xfrm>
              <a:off x="1739" y="2"/>
              <a:ext cx="314" cy="131"/>
            </a:xfrm>
            <a:custGeom>
              <a:avLst/>
              <a:gdLst>
                <a:gd name="connsiteX0" fmla="*/ 607 w 638"/>
                <a:gd name="connsiteY0" fmla="*/ 0 h 353"/>
                <a:gd name="connsiteX1" fmla="*/ 638 w 638"/>
                <a:gd name="connsiteY1" fmla="*/ 71 h 353"/>
                <a:gd name="connsiteX2" fmla="*/ 33 w 638"/>
                <a:gd name="connsiteY2" fmla="*/ 353 h 353"/>
                <a:gd name="connsiteX3" fmla="*/ 0 w 638"/>
                <a:gd name="connsiteY3" fmla="*/ 284 h 353"/>
                <a:gd name="connsiteX4" fmla="*/ 129 w 638"/>
                <a:gd name="connsiteY4" fmla="*/ 222 h 353"/>
                <a:gd name="connsiteX5" fmla="*/ 607 w 638"/>
                <a:gd name="connsiteY5" fmla="*/ 0 h 353"/>
                <a:gd name="connsiteX0" fmla="*/ 607 w 638"/>
                <a:gd name="connsiteY0" fmla="*/ 0 h 353"/>
                <a:gd name="connsiteX1" fmla="*/ 638 w 638"/>
                <a:gd name="connsiteY1" fmla="*/ 71 h 353"/>
                <a:gd name="connsiteX2" fmla="*/ 314 w 638"/>
                <a:gd name="connsiteY2" fmla="*/ 222 h 353"/>
                <a:gd name="connsiteX3" fmla="*/ 33 w 638"/>
                <a:gd name="connsiteY3" fmla="*/ 353 h 353"/>
                <a:gd name="connsiteX4" fmla="*/ 0 w 638"/>
                <a:gd name="connsiteY4" fmla="*/ 284 h 353"/>
                <a:gd name="connsiteX5" fmla="*/ 129 w 638"/>
                <a:gd name="connsiteY5" fmla="*/ 222 h 353"/>
                <a:gd name="connsiteX6" fmla="*/ 607 w 638"/>
                <a:gd name="connsiteY6" fmla="*/ 0 h 353"/>
                <a:gd name="connsiteX0" fmla="*/ 129 w 638"/>
                <a:gd name="connsiteY0" fmla="*/ 151 h 282"/>
                <a:gd name="connsiteX1" fmla="*/ 638 w 638"/>
                <a:gd name="connsiteY1" fmla="*/ 0 h 282"/>
                <a:gd name="connsiteX2" fmla="*/ 314 w 638"/>
                <a:gd name="connsiteY2" fmla="*/ 151 h 282"/>
                <a:gd name="connsiteX3" fmla="*/ 33 w 638"/>
                <a:gd name="connsiteY3" fmla="*/ 282 h 282"/>
                <a:gd name="connsiteX4" fmla="*/ 0 w 638"/>
                <a:gd name="connsiteY4" fmla="*/ 213 h 282"/>
                <a:gd name="connsiteX5" fmla="*/ 129 w 638"/>
                <a:gd name="connsiteY5" fmla="*/ 151 h 282"/>
                <a:gd name="connsiteX0" fmla="*/ 129 w 314"/>
                <a:gd name="connsiteY0" fmla="*/ 0 h 131"/>
                <a:gd name="connsiteX1" fmla="*/ 314 w 314"/>
                <a:gd name="connsiteY1" fmla="*/ 0 h 131"/>
                <a:gd name="connsiteX2" fmla="*/ 33 w 314"/>
                <a:gd name="connsiteY2" fmla="*/ 131 h 131"/>
                <a:gd name="connsiteX3" fmla="*/ 0 w 314"/>
                <a:gd name="connsiteY3" fmla="*/ 62 h 131"/>
                <a:gd name="connsiteX4" fmla="*/ 129 w 314"/>
                <a:gd name="connsiteY4" fmla="*/ 0 h 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" h="131">
                  <a:moveTo>
                    <a:pt x="129" y="0"/>
                  </a:moveTo>
                  <a:lnTo>
                    <a:pt x="314" y="0"/>
                  </a:lnTo>
                  <a:lnTo>
                    <a:pt x="33" y="131"/>
                  </a:lnTo>
                  <a:lnTo>
                    <a:pt x="0" y="62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1" name="Freeform 104"/>
            <p:cNvSpPr>
              <a:spLocks/>
            </p:cNvSpPr>
            <p:nvPr/>
          </p:nvSpPr>
          <p:spPr bwMode="ltGray">
            <a:xfrm>
              <a:off x="1785" y="-65"/>
              <a:ext cx="654" cy="301"/>
            </a:xfrm>
            <a:custGeom>
              <a:avLst/>
              <a:gdLst/>
              <a:ahLst/>
              <a:cxnLst>
                <a:cxn ang="0">
                  <a:pos x="629" y="0"/>
                </a:cxn>
                <a:cxn ang="0">
                  <a:pos x="654" y="73"/>
                </a:cxn>
                <a:cxn ang="0">
                  <a:pos x="26" y="301"/>
                </a:cxn>
                <a:cxn ang="0">
                  <a:pos x="0" y="229"/>
                </a:cxn>
                <a:cxn ang="0">
                  <a:pos x="629" y="0"/>
                </a:cxn>
              </a:cxnLst>
              <a:rect l="0" t="0" r="r" b="b"/>
              <a:pathLst>
                <a:path w="654" h="301">
                  <a:moveTo>
                    <a:pt x="629" y="0"/>
                  </a:moveTo>
                  <a:lnTo>
                    <a:pt x="654" y="73"/>
                  </a:lnTo>
                  <a:lnTo>
                    <a:pt x="26" y="301"/>
                  </a:lnTo>
                  <a:lnTo>
                    <a:pt x="0" y="229"/>
                  </a:lnTo>
                  <a:lnTo>
                    <a:pt x="6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2" name="Freeform 105"/>
            <p:cNvSpPr>
              <a:spLocks/>
            </p:cNvSpPr>
            <p:nvPr/>
          </p:nvSpPr>
          <p:spPr bwMode="ltGray">
            <a:xfrm>
              <a:off x="1821" y="94"/>
              <a:ext cx="666" cy="248"/>
            </a:xfrm>
            <a:custGeom>
              <a:avLst/>
              <a:gdLst/>
              <a:ahLst/>
              <a:cxnLst>
                <a:cxn ang="0">
                  <a:pos x="647" y="0"/>
                </a:cxn>
                <a:cxn ang="0">
                  <a:pos x="666" y="75"/>
                </a:cxn>
                <a:cxn ang="0">
                  <a:pos x="20" y="248"/>
                </a:cxn>
                <a:cxn ang="0">
                  <a:pos x="0" y="174"/>
                </a:cxn>
                <a:cxn ang="0">
                  <a:pos x="647" y="0"/>
                </a:cxn>
              </a:cxnLst>
              <a:rect l="0" t="0" r="r" b="b"/>
              <a:pathLst>
                <a:path w="666" h="248">
                  <a:moveTo>
                    <a:pt x="647" y="0"/>
                  </a:moveTo>
                  <a:lnTo>
                    <a:pt x="666" y="75"/>
                  </a:lnTo>
                  <a:lnTo>
                    <a:pt x="20" y="248"/>
                  </a:lnTo>
                  <a:lnTo>
                    <a:pt x="0" y="174"/>
                  </a:lnTo>
                  <a:lnTo>
                    <a:pt x="6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3" name="Freeform 106"/>
            <p:cNvSpPr>
              <a:spLocks/>
            </p:cNvSpPr>
            <p:nvPr/>
          </p:nvSpPr>
          <p:spPr bwMode="ltGray">
            <a:xfrm>
              <a:off x="1848" y="258"/>
              <a:ext cx="673" cy="192"/>
            </a:xfrm>
            <a:custGeom>
              <a:avLst/>
              <a:gdLst/>
              <a:ahLst/>
              <a:cxnLst>
                <a:cxn ang="0">
                  <a:pos x="659" y="0"/>
                </a:cxn>
                <a:cxn ang="0">
                  <a:pos x="673" y="76"/>
                </a:cxn>
                <a:cxn ang="0">
                  <a:pos x="14" y="192"/>
                </a:cxn>
                <a:cxn ang="0">
                  <a:pos x="0" y="116"/>
                </a:cxn>
                <a:cxn ang="0">
                  <a:pos x="659" y="0"/>
                </a:cxn>
              </a:cxnLst>
              <a:rect l="0" t="0" r="r" b="b"/>
              <a:pathLst>
                <a:path w="673" h="192">
                  <a:moveTo>
                    <a:pt x="659" y="0"/>
                  </a:moveTo>
                  <a:lnTo>
                    <a:pt x="673" y="76"/>
                  </a:lnTo>
                  <a:lnTo>
                    <a:pt x="14" y="192"/>
                  </a:lnTo>
                  <a:lnTo>
                    <a:pt x="0" y="116"/>
                  </a:lnTo>
                  <a:lnTo>
                    <a:pt x="6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4" name="Freeform 107"/>
            <p:cNvSpPr>
              <a:spLocks/>
            </p:cNvSpPr>
            <p:nvPr/>
          </p:nvSpPr>
          <p:spPr bwMode="ltGray">
            <a:xfrm>
              <a:off x="1867" y="424"/>
              <a:ext cx="673" cy="136"/>
            </a:xfrm>
            <a:custGeom>
              <a:avLst/>
              <a:gdLst/>
              <a:ahLst/>
              <a:cxnLst>
                <a:cxn ang="0">
                  <a:pos x="666" y="0"/>
                </a:cxn>
                <a:cxn ang="0">
                  <a:pos x="673" y="78"/>
                </a:cxn>
                <a:cxn ang="0">
                  <a:pos x="6" y="136"/>
                </a:cxn>
                <a:cxn ang="0">
                  <a:pos x="0" y="59"/>
                </a:cxn>
                <a:cxn ang="0">
                  <a:pos x="666" y="0"/>
                </a:cxn>
              </a:cxnLst>
              <a:rect l="0" t="0" r="r" b="b"/>
              <a:pathLst>
                <a:path w="673" h="136">
                  <a:moveTo>
                    <a:pt x="666" y="0"/>
                  </a:moveTo>
                  <a:lnTo>
                    <a:pt x="673" y="78"/>
                  </a:lnTo>
                  <a:lnTo>
                    <a:pt x="6" y="136"/>
                  </a:lnTo>
                  <a:lnTo>
                    <a:pt x="0" y="59"/>
                  </a:lnTo>
                  <a:lnTo>
                    <a:pt x="6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5" name="Rectangle 108"/>
            <p:cNvSpPr>
              <a:spLocks noChangeArrowheads="1"/>
            </p:cNvSpPr>
            <p:nvPr/>
          </p:nvSpPr>
          <p:spPr bwMode="ltGray">
            <a:xfrm>
              <a:off x="1875" y="593"/>
              <a:ext cx="669" cy="77"/>
            </a:xfrm>
            <a:prstGeom prst="rect">
              <a:avLst/>
            </a:prstGeom>
            <a:grpFill/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6" name="Freeform 109"/>
            <p:cNvSpPr>
              <a:spLocks/>
            </p:cNvSpPr>
            <p:nvPr/>
          </p:nvSpPr>
          <p:spPr bwMode="ltGray">
            <a:xfrm>
              <a:off x="1867" y="703"/>
              <a:ext cx="673" cy="135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673" y="59"/>
                </a:cxn>
                <a:cxn ang="0">
                  <a:pos x="667" y="135"/>
                </a:cxn>
                <a:cxn ang="0">
                  <a:pos x="0" y="76"/>
                </a:cxn>
                <a:cxn ang="0">
                  <a:pos x="7" y="0"/>
                </a:cxn>
              </a:cxnLst>
              <a:rect l="0" t="0" r="r" b="b"/>
              <a:pathLst>
                <a:path w="673" h="135">
                  <a:moveTo>
                    <a:pt x="7" y="0"/>
                  </a:moveTo>
                  <a:lnTo>
                    <a:pt x="673" y="59"/>
                  </a:lnTo>
                  <a:lnTo>
                    <a:pt x="667" y="135"/>
                  </a:lnTo>
                  <a:lnTo>
                    <a:pt x="0" y="76"/>
                  </a:lnTo>
                  <a:lnTo>
                    <a:pt x="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7" name="Freeform 110"/>
            <p:cNvSpPr>
              <a:spLocks/>
            </p:cNvSpPr>
            <p:nvPr/>
          </p:nvSpPr>
          <p:spPr bwMode="ltGray">
            <a:xfrm>
              <a:off x="1849" y="813"/>
              <a:ext cx="674" cy="192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674" y="116"/>
                </a:cxn>
                <a:cxn ang="0">
                  <a:pos x="660" y="192"/>
                </a:cxn>
                <a:cxn ang="0">
                  <a:pos x="0" y="75"/>
                </a:cxn>
                <a:cxn ang="0">
                  <a:pos x="14" y="0"/>
                </a:cxn>
              </a:cxnLst>
              <a:rect l="0" t="0" r="r" b="b"/>
              <a:pathLst>
                <a:path w="674" h="192">
                  <a:moveTo>
                    <a:pt x="14" y="0"/>
                  </a:moveTo>
                  <a:lnTo>
                    <a:pt x="674" y="116"/>
                  </a:lnTo>
                  <a:lnTo>
                    <a:pt x="660" y="192"/>
                  </a:lnTo>
                  <a:lnTo>
                    <a:pt x="0" y="75"/>
                  </a:ln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8" name="Freeform 111"/>
            <p:cNvSpPr>
              <a:spLocks/>
            </p:cNvSpPr>
            <p:nvPr/>
          </p:nvSpPr>
          <p:spPr bwMode="ltGray">
            <a:xfrm>
              <a:off x="1822" y="921"/>
              <a:ext cx="667" cy="247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667" y="173"/>
                </a:cxn>
                <a:cxn ang="0">
                  <a:pos x="647" y="247"/>
                </a:cxn>
                <a:cxn ang="0">
                  <a:pos x="0" y="74"/>
                </a:cxn>
                <a:cxn ang="0">
                  <a:pos x="20" y="0"/>
                </a:cxn>
              </a:cxnLst>
              <a:rect l="0" t="0" r="r" b="b"/>
              <a:pathLst>
                <a:path w="667" h="247">
                  <a:moveTo>
                    <a:pt x="20" y="0"/>
                  </a:moveTo>
                  <a:lnTo>
                    <a:pt x="667" y="173"/>
                  </a:lnTo>
                  <a:lnTo>
                    <a:pt x="647" y="247"/>
                  </a:lnTo>
                  <a:lnTo>
                    <a:pt x="0" y="74"/>
                  </a:lnTo>
                  <a:lnTo>
                    <a:pt x="2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9" name="Freeform 112"/>
            <p:cNvSpPr>
              <a:spLocks/>
            </p:cNvSpPr>
            <p:nvPr/>
          </p:nvSpPr>
          <p:spPr bwMode="ltGray">
            <a:xfrm>
              <a:off x="1787" y="1027"/>
              <a:ext cx="655" cy="301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655" y="229"/>
                </a:cxn>
                <a:cxn ang="0">
                  <a:pos x="629" y="301"/>
                </a:cxn>
                <a:cxn ang="0">
                  <a:pos x="0" y="72"/>
                </a:cxn>
                <a:cxn ang="0">
                  <a:pos x="26" y="0"/>
                </a:cxn>
              </a:cxnLst>
              <a:rect l="0" t="0" r="r" b="b"/>
              <a:pathLst>
                <a:path w="655" h="301">
                  <a:moveTo>
                    <a:pt x="26" y="0"/>
                  </a:moveTo>
                  <a:lnTo>
                    <a:pt x="655" y="229"/>
                  </a:lnTo>
                  <a:lnTo>
                    <a:pt x="629" y="301"/>
                  </a:lnTo>
                  <a:lnTo>
                    <a:pt x="0" y="72"/>
                  </a:lnTo>
                  <a:lnTo>
                    <a:pt x="2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0" name="Freeform 113"/>
            <p:cNvSpPr>
              <a:spLocks/>
            </p:cNvSpPr>
            <p:nvPr/>
          </p:nvSpPr>
          <p:spPr bwMode="ltGray">
            <a:xfrm>
              <a:off x="1742" y="1130"/>
              <a:ext cx="639" cy="353"/>
            </a:xfrm>
            <a:custGeom>
              <a:avLst/>
              <a:gdLst/>
              <a:ahLst/>
              <a:cxnLst>
                <a:cxn ang="0">
                  <a:pos x="32" y="0"/>
                </a:cxn>
                <a:cxn ang="0">
                  <a:pos x="639" y="283"/>
                </a:cxn>
                <a:cxn ang="0">
                  <a:pos x="606" y="353"/>
                </a:cxn>
                <a:cxn ang="0">
                  <a:pos x="0" y="70"/>
                </a:cxn>
                <a:cxn ang="0">
                  <a:pos x="32" y="0"/>
                </a:cxn>
              </a:cxnLst>
              <a:rect l="0" t="0" r="r" b="b"/>
              <a:pathLst>
                <a:path w="639" h="353">
                  <a:moveTo>
                    <a:pt x="32" y="0"/>
                  </a:moveTo>
                  <a:lnTo>
                    <a:pt x="639" y="283"/>
                  </a:lnTo>
                  <a:lnTo>
                    <a:pt x="606" y="353"/>
                  </a:lnTo>
                  <a:lnTo>
                    <a:pt x="0" y="70"/>
                  </a:lnTo>
                  <a:lnTo>
                    <a:pt x="3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1" name="Freeform 114"/>
            <p:cNvSpPr>
              <a:spLocks/>
            </p:cNvSpPr>
            <p:nvPr/>
          </p:nvSpPr>
          <p:spPr bwMode="ltGray">
            <a:xfrm>
              <a:off x="1689" y="1230"/>
              <a:ext cx="617" cy="400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617" y="334"/>
                </a:cxn>
                <a:cxn ang="0">
                  <a:pos x="579" y="400"/>
                </a:cxn>
                <a:cxn ang="0">
                  <a:pos x="0" y="66"/>
                </a:cxn>
                <a:cxn ang="0">
                  <a:pos x="37" y="0"/>
                </a:cxn>
              </a:cxnLst>
              <a:rect l="0" t="0" r="r" b="b"/>
              <a:pathLst>
                <a:path w="617" h="400">
                  <a:moveTo>
                    <a:pt x="37" y="0"/>
                  </a:moveTo>
                  <a:lnTo>
                    <a:pt x="617" y="334"/>
                  </a:lnTo>
                  <a:lnTo>
                    <a:pt x="579" y="400"/>
                  </a:lnTo>
                  <a:lnTo>
                    <a:pt x="0" y="66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2" name="Freeform 115"/>
            <p:cNvSpPr>
              <a:spLocks/>
            </p:cNvSpPr>
            <p:nvPr/>
          </p:nvSpPr>
          <p:spPr bwMode="ltGray">
            <a:xfrm>
              <a:off x="1627" y="1325"/>
              <a:ext cx="592" cy="446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592" y="383"/>
                </a:cxn>
                <a:cxn ang="0">
                  <a:pos x="548" y="446"/>
                </a:cxn>
                <a:cxn ang="0">
                  <a:pos x="0" y="62"/>
                </a:cxn>
                <a:cxn ang="0">
                  <a:pos x="44" y="0"/>
                </a:cxn>
              </a:cxnLst>
              <a:rect l="0" t="0" r="r" b="b"/>
              <a:pathLst>
                <a:path w="592" h="446">
                  <a:moveTo>
                    <a:pt x="44" y="0"/>
                  </a:moveTo>
                  <a:lnTo>
                    <a:pt x="592" y="383"/>
                  </a:lnTo>
                  <a:lnTo>
                    <a:pt x="548" y="446"/>
                  </a:lnTo>
                  <a:lnTo>
                    <a:pt x="0" y="62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3" name="Freeform 116"/>
            <p:cNvSpPr>
              <a:spLocks/>
            </p:cNvSpPr>
            <p:nvPr/>
          </p:nvSpPr>
          <p:spPr bwMode="ltGray">
            <a:xfrm>
              <a:off x="1558" y="1414"/>
              <a:ext cx="562" cy="489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562" y="430"/>
                </a:cxn>
                <a:cxn ang="0">
                  <a:pos x="511" y="489"/>
                </a:cxn>
                <a:cxn ang="0">
                  <a:pos x="0" y="58"/>
                </a:cxn>
                <a:cxn ang="0">
                  <a:pos x="49" y="0"/>
                </a:cxn>
              </a:cxnLst>
              <a:rect l="0" t="0" r="r" b="b"/>
              <a:pathLst>
                <a:path w="562" h="489">
                  <a:moveTo>
                    <a:pt x="49" y="0"/>
                  </a:moveTo>
                  <a:lnTo>
                    <a:pt x="562" y="430"/>
                  </a:lnTo>
                  <a:lnTo>
                    <a:pt x="511" y="489"/>
                  </a:lnTo>
                  <a:lnTo>
                    <a:pt x="0" y="58"/>
                  </a:lnTo>
                  <a:lnTo>
                    <a:pt x="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4" name="Freeform 117"/>
            <p:cNvSpPr>
              <a:spLocks/>
            </p:cNvSpPr>
            <p:nvPr/>
          </p:nvSpPr>
          <p:spPr bwMode="ltGray">
            <a:xfrm>
              <a:off x="1480" y="1498"/>
              <a:ext cx="529" cy="527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529" y="473"/>
                </a:cxn>
                <a:cxn ang="0">
                  <a:pos x="474" y="527"/>
                </a:cxn>
                <a:cxn ang="0">
                  <a:pos x="0" y="54"/>
                </a:cxn>
                <a:cxn ang="0">
                  <a:pos x="56" y="0"/>
                </a:cxn>
              </a:cxnLst>
              <a:rect l="0" t="0" r="r" b="b"/>
              <a:pathLst>
                <a:path w="529" h="527">
                  <a:moveTo>
                    <a:pt x="56" y="0"/>
                  </a:moveTo>
                  <a:lnTo>
                    <a:pt x="529" y="473"/>
                  </a:lnTo>
                  <a:lnTo>
                    <a:pt x="474" y="527"/>
                  </a:lnTo>
                  <a:lnTo>
                    <a:pt x="0" y="54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5" name="Freeform 118"/>
            <p:cNvSpPr>
              <a:spLocks/>
            </p:cNvSpPr>
            <p:nvPr/>
          </p:nvSpPr>
          <p:spPr bwMode="ltGray">
            <a:xfrm>
              <a:off x="1397" y="1574"/>
              <a:ext cx="490" cy="562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490" y="513"/>
                </a:cxn>
                <a:cxn ang="0">
                  <a:pos x="430" y="562"/>
                </a:cxn>
                <a:cxn ang="0">
                  <a:pos x="0" y="51"/>
                </a:cxn>
                <a:cxn ang="0">
                  <a:pos x="59" y="0"/>
                </a:cxn>
              </a:cxnLst>
              <a:rect l="0" t="0" r="r" b="b"/>
              <a:pathLst>
                <a:path w="490" h="562">
                  <a:moveTo>
                    <a:pt x="59" y="0"/>
                  </a:moveTo>
                  <a:lnTo>
                    <a:pt x="490" y="513"/>
                  </a:lnTo>
                  <a:lnTo>
                    <a:pt x="430" y="562"/>
                  </a:lnTo>
                  <a:lnTo>
                    <a:pt x="0" y="51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6" name="Freeform 119"/>
            <p:cNvSpPr>
              <a:spLocks/>
            </p:cNvSpPr>
            <p:nvPr/>
          </p:nvSpPr>
          <p:spPr bwMode="ltGray">
            <a:xfrm>
              <a:off x="1308" y="1644"/>
              <a:ext cx="446" cy="593"/>
            </a:xfrm>
            <a:custGeom>
              <a:avLst/>
              <a:gdLst/>
              <a:ahLst/>
              <a:cxnLst>
                <a:cxn ang="0">
                  <a:pos x="64" y="0"/>
                </a:cxn>
                <a:cxn ang="0">
                  <a:pos x="446" y="548"/>
                </a:cxn>
                <a:cxn ang="0">
                  <a:pos x="384" y="593"/>
                </a:cxn>
                <a:cxn ang="0">
                  <a:pos x="0" y="45"/>
                </a:cxn>
                <a:cxn ang="0">
                  <a:pos x="64" y="0"/>
                </a:cxn>
              </a:cxnLst>
              <a:rect l="0" t="0" r="r" b="b"/>
              <a:pathLst>
                <a:path w="446" h="593">
                  <a:moveTo>
                    <a:pt x="64" y="0"/>
                  </a:moveTo>
                  <a:lnTo>
                    <a:pt x="446" y="548"/>
                  </a:lnTo>
                  <a:lnTo>
                    <a:pt x="384" y="593"/>
                  </a:lnTo>
                  <a:lnTo>
                    <a:pt x="0" y="45"/>
                  </a:lnTo>
                  <a:lnTo>
                    <a:pt x="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7" name="Freeform 120"/>
            <p:cNvSpPr>
              <a:spLocks/>
            </p:cNvSpPr>
            <p:nvPr/>
          </p:nvSpPr>
          <p:spPr bwMode="ltGray">
            <a:xfrm>
              <a:off x="1214" y="1707"/>
              <a:ext cx="401" cy="618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401" y="579"/>
                </a:cxn>
                <a:cxn ang="0">
                  <a:pos x="334" y="618"/>
                </a:cxn>
                <a:cxn ang="0">
                  <a:pos x="0" y="38"/>
                </a:cxn>
                <a:cxn ang="0">
                  <a:pos x="66" y="0"/>
                </a:cxn>
              </a:cxnLst>
              <a:rect l="0" t="0" r="r" b="b"/>
              <a:pathLst>
                <a:path w="401" h="618">
                  <a:moveTo>
                    <a:pt x="66" y="0"/>
                  </a:moveTo>
                  <a:lnTo>
                    <a:pt x="401" y="579"/>
                  </a:lnTo>
                  <a:lnTo>
                    <a:pt x="334" y="618"/>
                  </a:lnTo>
                  <a:lnTo>
                    <a:pt x="0" y="38"/>
                  </a:lnTo>
                  <a:lnTo>
                    <a:pt x="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8" name="Freeform 121"/>
            <p:cNvSpPr>
              <a:spLocks/>
            </p:cNvSpPr>
            <p:nvPr/>
          </p:nvSpPr>
          <p:spPr bwMode="ltGray">
            <a:xfrm>
              <a:off x="1115" y="1760"/>
              <a:ext cx="353" cy="640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353" y="607"/>
                </a:cxn>
                <a:cxn ang="0">
                  <a:pos x="282" y="640"/>
                </a:cxn>
                <a:cxn ang="0">
                  <a:pos x="0" y="33"/>
                </a:cxn>
                <a:cxn ang="0">
                  <a:pos x="69" y="0"/>
                </a:cxn>
              </a:cxnLst>
              <a:rect l="0" t="0" r="r" b="b"/>
              <a:pathLst>
                <a:path w="353" h="640">
                  <a:moveTo>
                    <a:pt x="69" y="0"/>
                  </a:moveTo>
                  <a:lnTo>
                    <a:pt x="353" y="607"/>
                  </a:lnTo>
                  <a:lnTo>
                    <a:pt x="282" y="640"/>
                  </a:lnTo>
                  <a:lnTo>
                    <a:pt x="0" y="33"/>
                  </a:lnTo>
                  <a:lnTo>
                    <a:pt x="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9" name="Freeform 122"/>
            <p:cNvSpPr>
              <a:spLocks/>
            </p:cNvSpPr>
            <p:nvPr/>
          </p:nvSpPr>
          <p:spPr bwMode="ltGray">
            <a:xfrm>
              <a:off x="1012" y="1806"/>
              <a:ext cx="301" cy="656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301" y="629"/>
                </a:cxn>
                <a:cxn ang="0">
                  <a:pos x="228" y="656"/>
                </a:cxn>
                <a:cxn ang="0">
                  <a:pos x="0" y="27"/>
                </a:cxn>
                <a:cxn ang="0">
                  <a:pos x="72" y="0"/>
                </a:cxn>
              </a:cxnLst>
              <a:rect l="0" t="0" r="r" b="b"/>
              <a:pathLst>
                <a:path w="301" h="656">
                  <a:moveTo>
                    <a:pt x="72" y="0"/>
                  </a:moveTo>
                  <a:lnTo>
                    <a:pt x="301" y="629"/>
                  </a:lnTo>
                  <a:lnTo>
                    <a:pt x="228" y="656"/>
                  </a:lnTo>
                  <a:lnTo>
                    <a:pt x="0" y="27"/>
                  </a:lnTo>
                  <a:lnTo>
                    <a:pt x="7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40" name="Freeform 123"/>
            <p:cNvSpPr>
              <a:spLocks/>
            </p:cNvSpPr>
            <p:nvPr/>
          </p:nvSpPr>
          <p:spPr bwMode="ltGray">
            <a:xfrm>
              <a:off x="906" y="1844"/>
              <a:ext cx="248" cy="666"/>
            </a:xfrm>
            <a:custGeom>
              <a:avLst/>
              <a:gdLst/>
              <a:ahLst/>
              <a:cxnLst>
                <a:cxn ang="0">
                  <a:pos x="74" y="0"/>
                </a:cxn>
                <a:cxn ang="0">
                  <a:pos x="248" y="646"/>
                </a:cxn>
                <a:cxn ang="0">
                  <a:pos x="173" y="666"/>
                </a:cxn>
                <a:cxn ang="0">
                  <a:pos x="0" y="18"/>
                </a:cxn>
                <a:cxn ang="0">
                  <a:pos x="74" y="0"/>
                </a:cxn>
              </a:cxnLst>
              <a:rect l="0" t="0" r="r" b="b"/>
              <a:pathLst>
                <a:path w="248" h="666">
                  <a:moveTo>
                    <a:pt x="74" y="0"/>
                  </a:moveTo>
                  <a:lnTo>
                    <a:pt x="248" y="646"/>
                  </a:lnTo>
                  <a:lnTo>
                    <a:pt x="173" y="666"/>
                  </a:lnTo>
                  <a:lnTo>
                    <a:pt x="0" y="18"/>
                  </a:lnTo>
                  <a:lnTo>
                    <a:pt x="7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41" name="Freeform 124"/>
            <p:cNvSpPr>
              <a:spLocks/>
            </p:cNvSpPr>
            <p:nvPr/>
          </p:nvSpPr>
          <p:spPr bwMode="ltGray">
            <a:xfrm>
              <a:off x="798" y="1870"/>
              <a:ext cx="192" cy="673"/>
            </a:xfrm>
            <a:custGeom>
              <a:avLst/>
              <a:gdLst/>
              <a:ahLst/>
              <a:cxnLst>
                <a:cxn ang="0">
                  <a:pos x="76" y="0"/>
                </a:cxn>
                <a:cxn ang="0">
                  <a:pos x="192" y="660"/>
                </a:cxn>
                <a:cxn ang="0">
                  <a:pos x="116" y="673"/>
                </a:cxn>
                <a:cxn ang="0">
                  <a:pos x="0" y="13"/>
                </a:cxn>
                <a:cxn ang="0">
                  <a:pos x="76" y="0"/>
                </a:cxn>
              </a:cxnLst>
              <a:rect l="0" t="0" r="r" b="b"/>
              <a:pathLst>
                <a:path w="192" h="673">
                  <a:moveTo>
                    <a:pt x="76" y="0"/>
                  </a:moveTo>
                  <a:lnTo>
                    <a:pt x="192" y="660"/>
                  </a:lnTo>
                  <a:lnTo>
                    <a:pt x="116" y="673"/>
                  </a:lnTo>
                  <a:lnTo>
                    <a:pt x="0" y="13"/>
                  </a:lnTo>
                  <a:lnTo>
                    <a:pt x="7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42" name="Freeform 125"/>
            <p:cNvSpPr>
              <a:spLocks/>
            </p:cNvSpPr>
            <p:nvPr/>
          </p:nvSpPr>
          <p:spPr bwMode="ltGray">
            <a:xfrm>
              <a:off x="688" y="1888"/>
              <a:ext cx="136" cy="673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36" y="667"/>
                </a:cxn>
                <a:cxn ang="0">
                  <a:pos x="58" y="673"/>
                </a:cxn>
                <a:cxn ang="0">
                  <a:pos x="0" y="7"/>
                </a:cxn>
                <a:cxn ang="0">
                  <a:pos x="77" y="0"/>
                </a:cxn>
              </a:cxnLst>
              <a:rect l="0" t="0" r="r" b="b"/>
              <a:pathLst>
                <a:path w="136" h="673">
                  <a:moveTo>
                    <a:pt x="77" y="0"/>
                  </a:moveTo>
                  <a:lnTo>
                    <a:pt x="136" y="667"/>
                  </a:lnTo>
                  <a:lnTo>
                    <a:pt x="58" y="673"/>
                  </a:lnTo>
                  <a:lnTo>
                    <a:pt x="0" y="7"/>
                  </a:lnTo>
                  <a:lnTo>
                    <a:pt x="7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43" name="Rectangle 126"/>
            <p:cNvSpPr>
              <a:spLocks noChangeArrowheads="1"/>
            </p:cNvSpPr>
            <p:nvPr/>
          </p:nvSpPr>
          <p:spPr bwMode="ltGray">
            <a:xfrm>
              <a:off x="578" y="1896"/>
              <a:ext cx="77" cy="670"/>
            </a:xfrm>
            <a:prstGeom prst="rect">
              <a:avLst/>
            </a:prstGeom>
            <a:grpFill/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44" name="Freeform 127"/>
            <p:cNvSpPr>
              <a:spLocks/>
            </p:cNvSpPr>
            <p:nvPr/>
          </p:nvSpPr>
          <p:spPr bwMode="ltGray">
            <a:xfrm>
              <a:off x="410" y="1889"/>
              <a:ext cx="135" cy="673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135" y="7"/>
                </a:cxn>
                <a:cxn ang="0">
                  <a:pos x="76" y="673"/>
                </a:cxn>
                <a:cxn ang="0">
                  <a:pos x="0" y="666"/>
                </a:cxn>
                <a:cxn ang="0">
                  <a:pos x="59" y="0"/>
                </a:cxn>
              </a:cxnLst>
              <a:rect l="0" t="0" r="r" b="b"/>
              <a:pathLst>
                <a:path w="135" h="673">
                  <a:moveTo>
                    <a:pt x="59" y="0"/>
                  </a:moveTo>
                  <a:lnTo>
                    <a:pt x="135" y="7"/>
                  </a:lnTo>
                  <a:lnTo>
                    <a:pt x="76" y="673"/>
                  </a:lnTo>
                  <a:lnTo>
                    <a:pt x="0" y="666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45" name="Freeform 128"/>
            <p:cNvSpPr>
              <a:spLocks/>
            </p:cNvSpPr>
            <p:nvPr/>
          </p:nvSpPr>
          <p:spPr bwMode="ltGray">
            <a:xfrm>
              <a:off x="243" y="1872"/>
              <a:ext cx="192" cy="672"/>
            </a:xfrm>
            <a:custGeom>
              <a:avLst/>
              <a:gdLst/>
              <a:ahLst/>
              <a:cxnLst>
                <a:cxn ang="0">
                  <a:pos x="117" y="0"/>
                </a:cxn>
                <a:cxn ang="0">
                  <a:pos x="192" y="13"/>
                </a:cxn>
                <a:cxn ang="0">
                  <a:pos x="76" y="672"/>
                </a:cxn>
                <a:cxn ang="0">
                  <a:pos x="0" y="659"/>
                </a:cxn>
                <a:cxn ang="0">
                  <a:pos x="117" y="0"/>
                </a:cxn>
              </a:cxnLst>
              <a:rect l="0" t="0" r="r" b="b"/>
              <a:pathLst>
                <a:path w="192" h="672">
                  <a:moveTo>
                    <a:pt x="117" y="0"/>
                  </a:moveTo>
                  <a:lnTo>
                    <a:pt x="192" y="13"/>
                  </a:lnTo>
                  <a:lnTo>
                    <a:pt x="76" y="672"/>
                  </a:lnTo>
                  <a:lnTo>
                    <a:pt x="0" y="659"/>
                  </a:lnTo>
                  <a:lnTo>
                    <a:pt x="11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46" name="Freeform 129"/>
            <p:cNvSpPr>
              <a:spLocks/>
            </p:cNvSpPr>
            <p:nvPr/>
          </p:nvSpPr>
          <p:spPr bwMode="ltGray">
            <a:xfrm>
              <a:off x="80" y="1845"/>
              <a:ext cx="247" cy="666"/>
            </a:xfrm>
            <a:custGeom>
              <a:avLst/>
              <a:gdLst/>
              <a:ahLst/>
              <a:cxnLst>
                <a:cxn ang="0">
                  <a:pos x="172" y="0"/>
                </a:cxn>
                <a:cxn ang="0">
                  <a:pos x="247" y="20"/>
                </a:cxn>
                <a:cxn ang="0">
                  <a:pos x="74" y="666"/>
                </a:cxn>
                <a:cxn ang="0">
                  <a:pos x="0" y="646"/>
                </a:cxn>
                <a:cxn ang="0">
                  <a:pos x="172" y="0"/>
                </a:cxn>
              </a:cxnLst>
              <a:rect l="0" t="0" r="r" b="b"/>
              <a:pathLst>
                <a:path w="247" h="666">
                  <a:moveTo>
                    <a:pt x="172" y="0"/>
                  </a:moveTo>
                  <a:lnTo>
                    <a:pt x="247" y="20"/>
                  </a:lnTo>
                  <a:lnTo>
                    <a:pt x="74" y="666"/>
                  </a:lnTo>
                  <a:lnTo>
                    <a:pt x="0" y="646"/>
                  </a:lnTo>
                  <a:lnTo>
                    <a:pt x="17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47" name="Freeform 130"/>
            <p:cNvSpPr>
              <a:spLocks/>
            </p:cNvSpPr>
            <p:nvPr/>
          </p:nvSpPr>
          <p:spPr bwMode="ltGray">
            <a:xfrm>
              <a:off x="-80" y="1808"/>
              <a:ext cx="301" cy="656"/>
            </a:xfrm>
            <a:custGeom>
              <a:avLst/>
              <a:gdLst/>
              <a:ahLst/>
              <a:cxnLst>
                <a:cxn ang="0">
                  <a:pos x="229" y="0"/>
                </a:cxn>
                <a:cxn ang="0">
                  <a:pos x="301" y="27"/>
                </a:cxn>
                <a:cxn ang="0">
                  <a:pos x="72" y="656"/>
                </a:cxn>
                <a:cxn ang="0">
                  <a:pos x="0" y="629"/>
                </a:cxn>
                <a:cxn ang="0">
                  <a:pos x="229" y="0"/>
                </a:cxn>
              </a:cxnLst>
              <a:rect l="0" t="0" r="r" b="b"/>
              <a:pathLst>
                <a:path w="301" h="656">
                  <a:moveTo>
                    <a:pt x="229" y="0"/>
                  </a:moveTo>
                  <a:lnTo>
                    <a:pt x="301" y="27"/>
                  </a:lnTo>
                  <a:lnTo>
                    <a:pt x="72" y="656"/>
                  </a:lnTo>
                  <a:lnTo>
                    <a:pt x="0" y="629"/>
                  </a:lnTo>
                  <a:lnTo>
                    <a:pt x="2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48" name="Freeform 131"/>
            <p:cNvSpPr>
              <a:spLocks/>
            </p:cNvSpPr>
            <p:nvPr/>
          </p:nvSpPr>
          <p:spPr bwMode="ltGray">
            <a:xfrm>
              <a:off x="-42" y="1764"/>
              <a:ext cx="160" cy="377"/>
            </a:xfrm>
            <a:custGeom>
              <a:avLst/>
              <a:gdLst>
                <a:gd name="connsiteX0" fmla="*/ 283 w 353"/>
                <a:gd name="connsiteY0" fmla="*/ 0 h 639"/>
                <a:gd name="connsiteX1" fmla="*/ 353 w 353"/>
                <a:gd name="connsiteY1" fmla="*/ 33 h 639"/>
                <a:gd name="connsiteX2" fmla="*/ 70 w 353"/>
                <a:gd name="connsiteY2" fmla="*/ 639 h 639"/>
                <a:gd name="connsiteX3" fmla="*/ 0 w 353"/>
                <a:gd name="connsiteY3" fmla="*/ 606 h 639"/>
                <a:gd name="connsiteX4" fmla="*/ 193 w 353"/>
                <a:gd name="connsiteY4" fmla="*/ 193 h 639"/>
                <a:gd name="connsiteX5" fmla="*/ 283 w 353"/>
                <a:gd name="connsiteY5" fmla="*/ 0 h 639"/>
                <a:gd name="connsiteX0" fmla="*/ 283 w 353"/>
                <a:gd name="connsiteY0" fmla="*/ 0 h 639"/>
                <a:gd name="connsiteX1" fmla="*/ 353 w 353"/>
                <a:gd name="connsiteY1" fmla="*/ 33 h 639"/>
                <a:gd name="connsiteX2" fmla="*/ 193 w 353"/>
                <a:gd name="connsiteY2" fmla="*/ 377 h 639"/>
                <a:gd name="connsiteX3" fmla="*/ 70 w 353"/>
                <a:gd name="connsiteY3" fmla="*/ 639 h 639"/>
                <a:gd name="connsiteX4" fmla="*/ 0 w 353"/>
                <a:gd name="connsiteY4" fmla="*/ 606 h 639"/>
                <a:gd name="connsiteX5" fmla="*/ 193 w 353"/>
                <a:gd name="connsiteY5" fmla="*/ 193 h 639"/>
                <a:gd name="connsiteX6" fmla="*/ 283 w 353"/>
                <a:gd name="connsiteY6" fmla="*/ 0 h 639"/>
                <a:gd name="connsiteX0" fmla="*/ 283 w 353"/>
                <a:gd name="connsiteY0" fmla="*/ 0 h 606"/>
                <a:gd name="connsiteX1" fmla="*/ 353 w 353"/>
                <a:gd name="connsiteY1" fmla="*/ 33 h 606"/>
                <a:gd name="connsiteX2" fmla="*/ 193 w 353"/>
                <a:gd name="connsiteY2" fmla="*/ 377 h 606"/>
                <a:gd name="connsiteX3" fmla="*/ 0 w 353"/>
                <a:gd name="connsiteY3" fmla="*/ 606 h 606"/>
                <a:gd name="connsiteX4" fmla="*/ 193 w 353"/>
                <a:gd name="connsiteY4" fmla="*/ 193 h 606"/>
                <a:gd name="connsiteX5" fmla="*/ 283 w 353"/>
                <a:gd name="connsiteY5" fmla="*/ 0 h 606"/>
                <a:gd name="connsiteX0" fmla="*/ 90 w 160"/>
                <a:gd name="connsiteY0" fmla="*/ 0 h 377"/>
                <a:gd name="connsiteX1" fmla="*/ 160 w 160"/>
                <a:gd name="connsiteY1" fmla="*/ 33 h 377"/>
                <a:gd name="connsiteX2" fmla="*/ 0 w 160"/>
                <a:gd name="connsiteY2" fmla="*/ 377 h 377"/>
                <a:gd name="connsiteX3" fmla="*/ 0 w 160"/>
                <a:gd name="connsiteY3" fmla="*/ 193 h 377"/>
                <a:gd name="connsiteX4" fmla="*/ 90 w 160"/>
                <a:gd name="connsiteY4" fmla="*/ 0 h 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0" h="377">
                  <a:moveTo>
                    <a:pt x="90" y="0"/>
                  </a:moveTo>
                  <a:lnTo>
                    <a:pt x="160" y="33"/>
                  </a:lnTo>
                  <a:cubicBezTo>
                    <a:pt x="107" y="148"/>
                    <a:pt x="53" y="262"/>
                    <a:pt x="0" y="377"/>
                  </a:cubicBezTo>
                  <a:lnTo>
                    <a:pt x="0" y="193"/>
                  </a:lnTo>
                  <a:cubicBezTo>
                    <a:pt x="30" y="129"/>
                    <a:pt x="60" y="64"/>
                    <a:pt x="9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49" name="Freeform 132"/>
            <p:cNvSpPr>
              <a:spLocks/>
            </p:cNvSpPr>
            <p:nvPr/>
          </p:nvSpPr>
          <p:spPr bwMode="ltGray">
            <a:xfrm>
              <a:off x="-42" y="1714"/>
              <a:ext cx="60" cy="136"/>
            </a:xfrm>
            <a:custGeom>
              <a:avLst/>
              <a:gdLst>
                <a:gd name="connsiteX0" fmla="*/ 334 w 400"/>
                <a:gd name="connsiteY0" fmla="*/ 96 h 714"/>
                <a:gd name="connsiteX1" fmla="*/ 400 w 400"/>
                <a:gd name="connsiteY1" fmla="*/ 135 h 714"/>
                <a:gd name="connsiteX2" fmla="*/ 66 w 400"/>
                <a:gd name="connsiteY2" fmla="*/ 714 h 714"/>
                <a:gd name="connsiteX3" fmla="*/ 0 w 400"/>
                <a:gd name="connsiteY3" fmla="*/ 676 h 714"/>
                <a:gd name="connsiteX4" fmla="*/ 334 w 400"/>
                <a:gd name="connsiteY4" fmla="*/ 96 h 714"/>
                <a:gd name="connsiteX5" fmla="*/ 341 w 400"/>
                <a:gd name="connsiteY5" fmla="*/ 100 h 714"/>
                <a:gd name="connsiteX0" fmla="*/ 334 w 400"/>
                <a:gd name="connsiteY0" fmla="*/ 96 h 714"/>
                <a:gd name="connsiteX1" fmla="*/ 400 w 400"/>
                <a:gd name="connsiteY1" fmla="*/ 135 h 714"/>
                <a:gd name="connsiteX2" fmla="*/ 340 w 400"/>
                <a:gd name="connsiteY2" fmla="*/ 236 h 714"/>
                <a:gd name="connsiteX3" fmla="*/ 66 w 400"/>
                <a:gd name="connsiteY3" fmla="*/ 714 h 714"/>
                <a:gd name="connsiteX4" fmla="*/ 0 w 400"/>
                <a:gd name="connsiteY4" fmla="*/ 676 h 714"/>
                <a:gd name="connsiteX5" fmla="*/ 334 w 400"/>
                <a:gd name="connsiteY5" fmla="*/ 96 h 714"/>
                <a:gd name="connsiteX6" fmla="*/ 341 w 400"/>
                <a:gd name="connsiteY6" fmla="*/ 100 h 714"/>
                <a:gd name="connsiteX7" fmla="*/ 334 w 400"/>
                <a:gd name="connsiteY7" fmla="*/ 96 h 714"/>
                <a:gd name="connsiteX0" fmla="*/ 341 w 400"/>
                <a:gd name="connsiteY0" fmla="*/ 100 h 714"/>
                <a:gd name="connsiteX1" fmla="*/ 400 w 400"/>
                <a:gd name="connsiteY1" fmla="*/ 135 h 714"/>
                <a:gd name="connsiteX2" fmla="*/ 340 w 400"/>
                <a:gd name="connsiteY2" fmla="*/ 236 h 714"/>
                <a:gd name="connsiteX3" fmla="*/ 66 w 400"/>
                <a:gd name="connsiteY3" fmla="*/ 714 h 714"/>
                <a:gd name="connsiteX4" fmla="*/ 0 w 400"/>
                <a:gd name="connsiteY4" fmla="*/ 676 h 714"/>
                <a:gd name="connsiteX5" fmla="*/ 334 w 400"/>
                <a:gd name="connsiteY5" fmla="*/ 96 h 714"/>
                <a:gd name="connsiteX6" fmla="*/ 341 w 400"/>
                <a:gd name="connsiteY6" fmla="*/ 100 h 714"/>
                <a:gd name="connsiteX0" fmla="*/ 341 w 400"/>
                <a:gd name="connsiteY0" fmla="*/ 0 h 614"/>
                <a:gd name="connsiteX1" fmla="*/ 400 w 400"/>
                <a:gd name="connsiteY1" fmla="*/ 35 h 614"/>
                <a:gd name="connsiteX2" fmla="*/ 340 w 400"/>
                <a:gd name="connsiteY2" fmla="*/ 136 h 614"/>
                <a:gd name="connsiteX3" fmla="*/ 66 w 400"/>
                <a:gd name="connsiteY3" fmla="*/ 614 h 614"/>
                <a:gd name="connsiteX4" fmla="*/ 0 w 400"/>
                <a:gd name="connsiteY4" fmla="*/ 576 h 614"/>
                <a:gd name="connsiteX5" fmla="*/ 341 w 400"/>
                <a:gd name="connsiteY5" fmla="*/ 0 h 614"/>
                <a:gd name="connsiteX0" fmla="*/ 341 w 400"/>
                <a:gd name="connsiteY0" fmla="*/ 0 h 614"/>
                <a:gd name="connsiteX1" fmla="*/ 400 w 400"/>
                <a:gd name="connsiteY1" fmla="*/ 35 h 614"/>
                <a:gd name="connsiteX2" fmla="*/ 340 w 400"/>
                <a:gd name="connsiteY2" fmla="*/ 136 h 614"/>
                <a:gd name="connsiteX3" fmla="*/ 66 w 400"/>
                <a:gd name="connsiteY3" fmla="*/ 614 h 614"/>
                <a:gd name="connsiteX4" fmla="*/ 0 w 400"/>
                <a:gd name="connsiteY4" fmla="*/ 576 h 614"/>
                <a:gd name="connsiteX5" fmla="*/ 341 w 400"/>
                <a:gd name="connsiteY5" fmla="*/ 0 h 614"/>
                <a:gd name="connsiteX0" fmla="*/ 275 w 334"/>
                <a:gd name="connsiteY0" fmla="*/ 0 h 614"/>
                <a:gd name="connsiteX1" fmla="*/ 334 w 334"/>
                <a:gd name="connsiteY1" fmla="*/ 35 h 614"/>
                <a:gd name="connsiteX2" fmla="*/ 274 w 334"/>
                <a:gd name="connsiteY2" fmla="*/ 136 h 614"/>
                <a:gd name="connsiteX3" fmla="*/ 0 w 334"/>
                <a:gd name="connsiteY3" fmla="*/ 614 h 614"/>
                <a:gd name="connsiteX4" fmla="*/ 275 w 334"/>
                <a:gd name="connsiteY4" fmla="*/ 0 h 614"/>
                <a:gd name="connsiteX0" fmla="*/ 1 w 60"/>
                <a:gd name="connsiteY0" fmla="*/ 0 h 136"/>
                <a:gd name="connsiteX1" fmla="*/ 60 w 60"/>
                <a:gd name="connsiteY1" fmla="*/ 35 h 136"/>
                <a:gd name="connsiteX2" fmla="*/ 0 w 60"/>
                <a:gd name="connsiteY2" fmla="*/ 136 h 136"/>
                <a:gd name="connsiteX3" fmla="*/ 1 w 60"/>
                <a:gd name="connsiteY3" fmla="*/ 0 h 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" h="136">
                  <a:moveTo>
                    <a:pt x="1" y="0"/>
                  </a:moveTo>
                  <a:lnTo>
                    <a:pt x="60" y="35"/>
                  </a:lnTo>
                  <a:cubicBezTo>
                    <a:pt x="40" y="69"/>
                    <a:pt x="20" y="102"/>
                    <a:pt x="0" y="136"/>
                  </a:cubicBezTo>
                  <a:cubicBezTo>
                    <a:pt x="0" y="91"/>
                    <a:pt x="1" y="45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216025" y="0"/>
            <a:ext cx="7470775" cy="9874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41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457200" y="1189038"/>
            <a:ext cx="8229600" cy="490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7675" y="6364288"/>
            <a:ext cx="2185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D59BA680-72D4-467A-941C-B21D90E5ADA4}" type="datetimeFigureOut">
              <a:rPr lang="ru-RU"/>
              <a:pPr>
                <a:defRPr/>
              </a:pPr>
              <a:t>25.03.2013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70175" y="6364288"/>
            <a:ext cx="53117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4025" y="6364288"/>
            <a:ext cx="6127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48AD780D-FF1B-442E-B1C7-CB80F0DDFE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b="1" kern="1200">
          <a:ln w="18415" cmpd="sng">
            <a:noFill/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Corbel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ECC37F"/>
        </a:buClr>
        <a:buSzPct val="80000"/>
        <a:buFont typeface="Wingdings 2" pitchFamily="18" charset="2"/>
        <a:buChar char="¤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A3C2FF"/>
        </a:buClr>
        <a:buFont typeface="Wingdings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E5A0CC"/>
        </a:buClr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C8E79E"/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E5A0A0"/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image" Target="../media/image5.gif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image" Target="../media/image5.gif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image" Target="../media/image5.gif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image" Target="../media/image5.gif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Прямоугольник 139"/>
          <p:cNvSpPr/>
          <p:nvPr/>
        </p:nvSpPr>
        <p:spPr>
          <a:xfrm>
            <a:off x="428596" y="3028607"/>
            <a:ext cx="8355172" cy="240065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Monotype Corsiva" pitchFamily="66" charset="0"/>
              </a:rPr>
              <a:t>Поле Чудес</a:t>
            </a:r>
            <a:endParaRPr lang="ru-RU" sz="15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141" name="Прямоугольник 140"/>
          <p:cNvSpPr/>
          <p:nvPr/>
        </p:nvSpPr>
        <p:spPr>
          <a:xfrm>
            <a:off x="428596" y="3028607"/>
            <a:ext cx="8355172" cy="240065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50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Monotype Corsiva" pitchFamily="66" charset="0"/>
              </a:rPr>
              <a:t>Поле Чудес</a:t>
            </a:r>
            <a:endParaRPr lang="ru-RU" sz="15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</a:endParaRPr>
          </a:p>
        </p:txBody>
      </p:sp>
      <p:sp>
        <p:nvSpPr>
          <p:cNvPr id="14339" name="TextBox 141"/>
          <p:cNvSpPr txBox="1">
            <a:spLocks noChangeArrowheads="1"/>
          </p:cNvSpPr>
          <p:nvPr/>
        </p:nvSpPr>
        <p:spPr bwMode="auto">
          <a:xfrm>
            <a:off x="785813" y="357188"/>
            <a:ext cx="7358062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7500" b="1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70 лет Кемеровской области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85"/>
          <p:cNvSpPr txBox="1">
            <a:spLocks noChangeArrowheads="1"/>
          </p:cNvSpPr>
          <p:nvPr/>
        </p:nvSpPr>
        <p:spPr bwMode="auto">
          <a:xfrm>
            <a:off x="285750" y="285750"/>
            <a:ext cx="6429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М</a:t>
            </a:r>
          </a:p>
        </p:txBody>
      </p:sp>
      <p:sp>
        <p:nvSpPr>
          <p:cNvPr id="16386" name="TextBox 86"/>
          <p:cNvSpPr txBox="1">
            <a:spLocks noChangeArrowheads="1"/>
          </p:cNvSpPr>
          <p:nvPr/>
        </p:nvSpPr>
        <p:spPr bwMode="auto">
          <a:xfrm>
            <a:off x="1143000" y="285750"/>
            <a:ext cx="6429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Е</a:t>
            </a:r>
          </a:p>
        </p:txBody>
      </p:sp>
      <p:sp>
        <p:nvSpPr>
          <p:cNvPr id="16387" name="TextBox 87"/>
          <p:cNvSpPr txBox="1">
            <a:spLocks noChangeArrowheads="1"/>
          </p:cNvSpPr>
          <p:nvPr/>
        </p:nvSpPr>
        <p:spPr bwMode="auto">
          <a:xfrm>
            <a:off x="2000250" y="285750"/>
            <a:ext cx="571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Д</a:t>
            </a:r>
          </a:p>
        </p:txBody>
      </p:sp>
      <p:sp>
        <p:nvSpPr>
          <p:cNvPr id="16388" name="TextBox 88"/>
          <p:cNvSpPr txBox="1">
            <a:spLocks noChangeArrowheads="1"/>
          </p:cNvSpPr>
          <p:nvPr/>
        </p:nvSpPr>
        <p:spPr bwMode="auto">
          <a:xfrm>
            <a:off x="2857500" y="285750"/>
            <a:ext cx="571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В</a:t>
            </a:r>
          </a:p>
        </p:txBody>
      </p:sp>
      <p:sp>
        <p:nvSpPr>
          <p:cNvPr id="16389" name="TextBox 89"/>
          <p:cNvSpPr txBox="1">
            <a:spLocks noChangeArrowheads="1"/>
          </p:cNvSpPr>
          <p:nvPr/>
        </p:nvSpPr>
        <p:spPr bwMode="auto">
          <a:xfrm>
            <a:off x="3714750" y="285750"/>
            <a:ext cx="571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Е</a:t>
            </a:r>
          </a:p>
        </p:txBody>
      </p:sp>
      <p:sp>
        <p:nvSpPr>
          <p:cNvPr id="93" name="Вертикальный свиток 92"/>
          <p:cNvSpPr/>
          <p:nvPr/>
        </p:nvSpPr>
        <p:spPr>
          <a:xfrm>
            <a:off x="5643570" y="1285860"/>
            <a:ext cx="3500430" cy="2714644"/>
          </a:xfrm>
          <a:prstGeom prst="vertic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Какое животное шорцы называют старый человек?</a:t>
            </a:r>
            <a:endParaRPr lang="ru-RU" sz="2400" b="1" dirty="0"/>
          </a:p>
        </p:txBody>
      </p:sp>
      <p:pic>
        <p:nvPicPr>
          <p:cNvPr id="16393" name="Picture 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3" y="1643063"/>
            <a:ext cx="59055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" name="Прямоугольник 94"/>
          <p:cNvSpPr/>
          <p:nvPr/>
        </p:nvSpPr>
        <p:spPr>
          <a:xfrm>
            <a:off x="428625" y="357188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6" name="Прямоугольник 95"/>
          <p:cNvSpPr/>
          <p:nvPr/>
        </p:nvSpPr>
        <p:spPr>
          <a:xfrm>
            <a:off x="1214438" y="357188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7" name="Прямоугольник 96"/>
          <p:cNvSpPr/>
          <p:nvPr/>
        </p:nvSpPr>
        <p:spPr>
          <a:xfrm>
            <a:off x="2000250" y="357188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8" name="Прямоугольник 97"/>
          <p:cNvSpPr/>
          <p:nvPr/>
        </p:nvSpPr>
        <p:spPr>
          <a:xfrm>
            <a:off x="2786063" y="357188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9" name="Прямоугольник 98"/>
          <p:cNvSpPr/>
          <p:nvPr/>
        </p:nvSpPr>
        <p:spPr>
          <a:xfrm>
            <a:off x="3571875" y="357188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63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63" y="3929063"/>
            <a:ext cx="1847850" cy="292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Стрелка вправо с вырезом 24">
            <a:hlinkClick r:id="rId4" action="ppaction://hlinksldjump"/>
          </p:cNvPr>
          <p:cNvSpPr/>
          <p:nvPr/>
        </p:nvSpPr>
        <p:spPr>
          <a:xfrm>
            <a:off x="7715250" y="6072188"/>
            <a:ext cx="1428750" cy="78581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hlinkClick r:id="rId4" action="ppaction://hlinksldjump"/>
              </a:rPr>
              <a:t>Далее</a:t>
            </a:r>
            <a:endParaRPr lang="ru-RU" dirty="0"/>
          </a:p>
        </p:txBody>
      </p:sp>
      <p:sp>
        <p:nvSpPr>
          <p:cNvPr id="16401" name="TextBox 25"/>
          <p:cNvSpPr txBox="1">
            <a:spLocks noChangeArrowheads="1"/>
          </p:cNvSpPr>
          <p:nvPr/>
        </p:nvSpPr>
        <p:spPr bwMode="auto">
          <a:xfrm>
            <a:off x="4572000" y="285750"/>
            <a:ext cx="571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Д</a:t>
            </a:r>
          </a:p>
        </p:txBody>
      </p:sp>
      <p:sp>
        <p:nvSpPr>
          <p:cNvPr id="16402" name="TextBox 26"/>
          <p:cNvSpPr txBox="1">
            <a:spLocks noChangeArrowheads="1"/>
          </p:cNvSpPr>
          <p:nvPr/>
        </p:nvSpPr>
        <p:spPr bwMode="auto">
          <a:xfrm>
            <a:off x="5357813" y="285750"/>
            <a:ext cx="714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Ь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4357688" y="357188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5143500" y="357188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76" name="Группа 75"/>
          <p:cNvGrpSpPr>
            <a:grpSpLocks/>
          </p:cNvGrpSpPr>
          <p:nvPr/>
        </p:nvGrpSpPr>
        <p:grpSpPr bwMode="auto">
          <a:xfrm>
            <a:off x="0" y="1928813"/>
            <a:ext cx="5000625" cy="4929187"/>
            <a:chOff x="0" y="1928802"/>
            <a:chExt cx="5000628" cy="4929198"/>
          </a:xfrm>
        </p:grpSpPr>
        <p:grpSp>
          <p:nvGrpSpPr>
            <p:cNvPr id="16411" name="Группа 63"/>
            <p:cNvGrpSpPr>
              <a:grpSpLocks/>
            </p:cNvGrpSpPr>
            <p:nvPr/>
          </p:nvGrpSpPr>
          <p:grpSpPr bwMode="auto">
            <a:xfrm>
              <a:off x="0" y="1928802"/>
              <a:ext cx="5000628" cy="4929198"/>
              <a:chOff x="0" y="1928802"/>
              <a:chExt cx="5000628" cy="4929198"/>
            </a:xfrm>
          </p:grpSpPr>
          <p:pic>
            <p:nvPicPr>
              <p:cNvPr id="16415" name="Picture 3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0" y="1928802"/>
                <a:ext cx="5000628" cy="49291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6416" name="TextBox 58"/>
              <p:cNvSpPr txBox="1">
                <a:spLocks noChangeArrowheads="1"/>
              </p:cNvSpPr>
              <p:nvPr/>
            </p:nvSpPr>
            <p:spPr bwMode="auto">
              <a:xfrm rot="-4331353">
                <a:off x="239424" y="3407781"/>
                <a:ext cx="85725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ru-RU">
                    <a:latin typeface="Tw Cen MT"/>
                  </a:rPr>
                  <a:t>200</a:t>
                </a:r>
              </a:p>
            </p:txBody>
          </p:sp>
          <p:sp>
            <p:nvSpPr>
              <p:cNvPr id="16417" name="TextBox 59"/>
              <p:cNvSpPr txBox="1">
                <a:spLocks noChangeArrowheads="1"/>
              </p:cNvSpPr>
              <p:nvPr/>
            </p:nvSpPr>
            <p:spPr bwMode="auto">
              <a:xfrm rot="974632">
                <a:off x="2892033" y="2255643"/>
                <a:ext cx="85725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ru-RU">
                    <a:latin typeface="Tw Cen MT"/>
                    <a:sym typeface="Wingdings" pitchFamily="2" charset="2"/>
                  </a:rPr>
                  <a:t>150</a:t>
                </a:r>
                <a:endParaRPr lang="ru-RU">
                  <a:latin typeface="Tw Cen MT"/>
                </a:endParaRPr>
              </a:p>
            </p:txBody>
          </p:sp>
          <p:sp>
            <p:nvSpPr>
              <p:cNvPr id="16418" name="TextBox 60"/>
              <p:cNvSpPr txBox="1">
                <a:spLocks noChangeArrowheads="1"/>
              </p:cNvSpPr>
              <p:nvPr/>
            </p:nvSpPr>
            <p:spPr bwMode="auto">
              <a:xfrm rot="-1395197">
                <a:off x="1252502" y="2297336"/>
                <a:ext cx="85725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ru-RU">
                    <a:latin typeface="Tw Cen MT"/>
                    <a:sym typeface="Wingdings" pitchFamily="2" charset="2"/>
                  </a:rPr>
                  <a:t>250</a:t>
                </a:r>
                <a:endParaRPr lang="ru-RU">
                  <a:latin typeface="Tw Cen MT"/>
                </a:endParaRPr>
              </a:p>
            </p:txBody>
          </p:sp>
          <p:sp>
            <p:nvSpPr>
              <p:cNvPr id="16419" name="TextBox 61"/>
              <p:cNvSpPr txBox="1">
                <a:spLocks noChangeArrowheads="1"/>
              </p:cNvSpPr>
              <p:nvPr/>
            </p:nvSpPr>
            <p:spPr bwMode="auto">
              <a:xfrm rot="-7221225">
                <a:off x="233045" y="5064847"/>
                <a:ext cx="85725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ru-RU">
                    <a:latin typeface="Tw Cen MT"/>
                  </a:rPr>
                  <a:t>Б</a:t>
                </a:r>
              </a:p>
            </p:txBody>
          </p:sp>
          <p:sp>
            <p:nvSpPr>
              <p:cNvPr id="16420" name="TextBox 62"/>
              <p:cNvSpPr txBox="1">
                <a:spLocks noChangeArrowheads="1"/>
              </p:cNvSpPr>
              <p:nvPr/>
            </p:nvSpPr>
            <p:spPr bwMode="auto">
              <a:xfrm rot="-9341881">
                <a:off x="1174424" y="6096585"/>
                <a:ext cx="85725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>
                    <a:latin typeface="Tw Cen MT"/>
                    <a:sym typeface="Wingdings" pitchFamily="2" charset="2"/>
                  </a:rPr>
                  <a:t></a:t>
                </a:r>
                <a:endParaRPr lang="ru-RU">
                  <a:latin typeface="Tw Cen MT"/>
                </a:endParaRPr>
              </a:p>
            </p:txBody>
          </p:sp>
        </p:grpSp>
        <p:sp>
          <p:nvSpPr>
            <p:cNvPr id="16412" name="TextBox 67"/>
            <p:cNvSpPr txBox="1">
              <a:spLocks noChangeArrowheads="1"/>
            </p:cNvSpPr>
            <p:nvPr/>
          </p:nvSpPr>
          <p:spPr bwMode="auto">
            <a:xfrm rot="9828163">
              <a:off x="2891985" y="6113002"/>
              <a:ext cx="85725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>
                  <a:latin typeface="Tw Cen MT"/>
                  <a:sym typeface="Wingdings" pitchFamily="2" charset="2"/>
                </a:rPr>
                <a:t>50</a:t>
              </a:r>
              <a:endParaRPr lang="ru-RU">
                <a:latin typeface="Tw Cen MT"/>
              </a:endParaRPr>
            </a:p>
          </p:txBody>
        </p:sp>
        <p:sp>
          <p:nvSpPr>
            <p:cNvPr id="16413" name="TextBox 73"/>
            <p:cNvSpPr txBox="1">
              <a:spLocks noChangeArrowheads="1"/>
            </p:cNvSpPr>
            <p:nvPr/>
          </p:nvSpPr>
          <p:spPr bwMode="auto">
            <a:xfrm rot="6806310">
              <a:off x="3949310" y="5066107"/>
              <a:ext cx="85725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>
                  <a:latin typeface="Tw Cen MT"/>
                </a:rPr>
                <a:t>100</a:t>
              </a:r>
            </a:p>
          </p:txBody>
        </p:sp>
        <p:sp>
          <p:nvSpPr>
            <p:cNvPr id="16414" name="TextBox 74"/>
            <p:cNvSpPr txBox="1">
              <a:spLocks noChangeArrowheads="1"/>
            </p:cNvSpPr>
            <p:nvPr/>
          </p:nvSpPr>
          <p:spPr bwMode="auto">
            <a:xfrm rot="3672314">
              <a:off x="4011597" y="3423160"/>
              <a:ext cx="85725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>
                  <a:latin typeface="Tw Cen MT"/>
                  <a:sym typeface="Wingdings" pitchFamily="2" charset="2"/>
                </a:rPr>
                <a:t>+</a:t>
              </a:r>
              <a:endParaRPr lang="ru-RU">
                <a:latin typeface="Tw Cen MT"/>
              </a:endParaRPr>
            </a:p>
          </p:txBody>
        </p:sp>
      </p:grpSp>
      <p:sp>
        <p:nvSpPr>
          <p:cNvPr id="77" name="Стрелка вправо с вырезом 76"/>
          <p:cNvSpPr/>
          <p:nvPr/>
        </p:nvSpPr>
        <p:spPr>
          <a:xfrm rot="10800000">
            <a:off x="4643438" y="4572000"/>
            <a:ext cx="1714500" cy="714375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6500826" y="1630908"/>
            <a:ext cx="2230290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n-lt"/>
              </a:rPr>
              <a:t>1 тройка игроков</a:t>
            </a:r>
            <a:endParaRPr lang="ru-RU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+mn-lt"/>
            </a:endParaRPr>
          </a:p>
        </p:txBody>
      </p:sp>
      <p:sp>
        <p:nvSpPr>
          <p:cNvPr id="39" name="Стрелка вправо с вырезом 38">
            <a:hlinkClick r:id="rId6" action="ppaction://hlinksldjump"/>
          </p:cNvPr>
          <p:cNvSpPr/>
          <p:nvPr/>
        </p:nvSpPr>
        <p:spPr>
          <a:xfrm rot="10800000">
            <a:off x="4857750" y="6072188"/>
            <a:ext cx="1500188" cy="78581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/>
          </a:p>
        </p:txBody>
      </p:sp>
      <p:sp>
        <p:nvSpPr>
          <p:cNvPr id="16409" name="TextBox 39"/>
          <p:cNvSpPr txBox="1">
            <a:spLocks noChangeArrowheads="1"/>
          </p:cNvSpPr>
          <p:nvPr/>
        </p:nvSpPr>
        <p:spPr bwMode="auto">
          <a:xfrm>
            <a:off x="5286375" y="6215063"/>
            <a:ext cx="10715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>
                <a:latin typeface="Tw Cen MT"/>
                <a:hlinkClick r:id="rId6" action="ppaction://hlinksldjump"/>
              </a:rPr>
              <a:t>Выйти из игры</a:t>
            </a:r>
            <a:endParaRPr lang="ru-RU" sz="1200">
              <a:latin typeface="Tw Cen MT"/>
            </a:endParaRPr>
          </a:p>
        </p:txBody>
      </p:sp>
      <p:sp>
        <p:nvSpPr>
          <p:cNvPr id="16410" name="Прямоугольник 34"/>
          <p:cNvSpPr>
            <a:spLocks noChangeArrowheads="1"/>
          </p:cNvSpPr>
          <p:nvPr/>
        </p:nvSpPr>
        <p:spPr bwMode="auto">
          <a:xfrm>
            <a:off x="7000875" y="0"/>
            <a:ext cx="199072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800" b="1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70 лет </a:t>
            </a:r>
          </a:p>
          <a:p>
            <a:pPr algn="ctr"/>
            <a:r>
              <a:rPr lang="ru-RU" sz="2800" b="1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Кемеровской </a:t>
            </a:r>
          </a:p>
          <a:p>
            <a:pPr algn="ctr"/>
            <a:r>
              <a:rPr lang="ru-RU" sz="2800" b="1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области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6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9800000">
                                      <p:cBhvr>
                                        <p:cTn id="10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0">
                                      <p:cBhvr>
                                        <p:cTn id="14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8000000">
                                      <p:cBhvr>
                                        <p:cTn id="18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22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2400000">
                                      <p:cBhvr>
                                        <p:cTn id="26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7200000">
                                      <p:cBhvr>
                                        <p:cTn id="30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5200000">
                                      <p:cBhvr>
                                        <p:cTn id="34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4400000">
                                      <p:cBhvr>
                                        <p:cTn id="38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200000">
                                      <p:cBhvr>
                                        <p:cTn id="42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8000000">
                                      <p:cBhvr>
                                        <p:cTn id="46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0800000">
                                      <p:cBhvr>
                                        <p:cTn id="50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2600000">
                                      <p:cBhvr>
                                        <p:cTn id="54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6400000">
                                      <p:cBhvr>
                                        <p:cTn id="58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7200000">
                                      <p:cBhvr>
                                        <p:cTn id="62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8800000">
                                      <p:cBhvr>
                                        <p:cTn id="66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3000000">
                                      <p:cBhvr>
                                        <p:cTn id="70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9800000">
                                      <p:cBhvr>
                                        <p:cTn id="74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7400000">
                                      <p:cBhvr>
                                        <p:cTn id="78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1400000">
                                      <p:cBhvr>
                                        <p:cTn id="82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95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" fill="hold">
                      <p:stCondLst>
                        <p:cond delay="0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>
                      <p:stCondLst>
                        <p:cond delay="0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95" grpId="0" animBg="1"/>
      <p:bldP spid="96" grpId="0" animBg="1"/>
      <p:bldP spid="97" grpId="0" animBg="1"/>
      <p:bldP spid="98" grpId="0" animBg="1"/>
      <p:bldP spid="99" grpId="0" animBg="1"/>
      <p:bldP spid="31" grpId="0" animBg="1"/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85"/>
          <p:cNvSpPr txBox="1">
            <a:spLocks noChangeArrowheads="1"/>
          </p:cNvSpPr>
          <p:nvPr/>
        </p:nvSpPr>
        <p:spPr bwMode="auto">
          <a:xfrm>
            <a:off x="285750" y="285750"/>
            <a:ext cx="6429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К</a:t>
            </a:r>
          </a:p>
        </p:txBody>
      </p:sp>
      <p:sp>
        <p:nvSpPr>
          <p:cNvPr id="17410" name="TextBox 86"/>
          <p:cNvSpPr txBox="1">
            <a:spLocks noChangeArrowheads="1"/>
          </p:cNvSpPr>
          <p:nvPr/>
        </p:nvSpPr>
        <p:spPr bwMode="auto">
          <a:xfrm>
            <a:off x="1143000" y="285750"/>
            <a:ext cx="6429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О</a:t>
            </a:r>
          </a:p>
        </p:txBody>
      </p:sp>
      <p:sp>
        <p:nvSpPr>
          <p:cNvPr id="17411" name="TextBox 87"/>
          <p:cNvSpPr txBox="1">
            <a:spLocks noChangeArrowheads="1"/>
          </p:cNvSpPr>
          <p:nvPr/>
        </p:nvSpPr>
        <p:spPr bwMode="auto">
          <a:xfrm>
            <a:off x="2000250" y="285750"/>
            <a:ext cx="571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Н</a:t>
            </a:r>
          </a:p>
        </p:txBody>
      </p:sp>
      <p:sp>
        <p:nvSpPr>
          <p:cNvPr id="17412" name="TextBox 88"/>
          <p:cNvSpPr txBox="1">
            <a:spLocks noChangeArrowheads="1"/>
          </p:cNvSpPr>
          <p:nvPr/>
        </p:nvSpPr>
        <p:spPr bwMode="auto">
          <a:xfrm>
            <a:off x="2857500" y="285750"/>
            <a:ext cx="571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Д</a:t>
            </a:r>
          </a:p>
        </p:txBody>
      </p:sp>
      <p:sp>
        <p:nvSpPr>
          <p:cNvPr id="17413" name="TextBox 89"/>
          <p:cNvSpPr txBox="1">
            <a:spLocks noChangeArrowheads="1"/>
          </p:cNvSpPr>
          <p:nvPr/>
        </p:nvSpPr>
        <p:spPr bwMode="auto">
          <a:xfrm>
            <a:off x="3714750" y="285750"/>
            <a:ext cx="571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О</a:t>
            </a:r>
          </a:p>
        </p:txBody>
      </p:sp>
      <p:sp>
        <p:nvSpPr>
          <p:cNvPr id="93" name="Вертикальный свиток 92"/>
          <p:cNvSpPr/>
          <p:nvPr/>
        </p:nvSpPr>
        <p:spPr>
          <a:xfrm>
            <a:off x="5572132" y="1285860"/>
            <a:ext cx="3571868" cy="2714644"/>
          </a:xfrm>
          <a:prstGeom prst="vertic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Какая река в переводе на русский язык означает длинная?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7" name="Picture 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38" y="1785938"/>
            <a:ext cx="59055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" name="Прямоугольник 94"/>
          <p:cNvSpPr/>
          <p:nvPr/>
        </p:nvSpPr>
        <p:spPr>
          <a:xfrm>
            <a:off x="285750" y="285750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6" name="Прямоугольник 95"/>
          <p:cNvSpPr/>
          <p:nvPr/>
        </p:nvSpPr>
        <p:spPr>
          <a:xfrm>
            <a:off x="1143000" y="285750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7" name="Прямоугольник 96"/>
          <p:cNvSpPr/>
          <p:nvPr/>
        </p:nvSpPr>
        <p:spPr>
          <a:xfrm>
            <a:off x="2000250" y="285750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8" name="Прямоугольник 97"/>
          <p:cNvSpPr/>
          <p:nvPr/>
        </p:nvSpPr>
        <p:spPr>
          <a:xfrm>
            <a:off x="2857500" y="285750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9" name="Прямоугольник 98"/>
          <p:cNvSpPr/>
          <p:nvPr/>
        </p:nvSpPr>
        <p:spPr>
          <a:xfrm>
            <a:off x="3714750" y="285750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74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63" y="3929063"/>
            <a:ext cx="1847850" cy="292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Стрелка вправо с вырезом 24">
            <a:hlinkClick r:id="rId4" action="ppaction://hlinksldjump"/>
          </p:cNvPr>
          <p:cNvSpPr/>
          <p:nvPr/>
        </p:nvSpPr>
        <p:spPr>
          <a:xfrm>
            <a:off x="7643813" y="6072188"/>
            <a:ext cx="1500187" cy="78581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hlinkClick r:id="rId4" action="ppaction://hlinksldjump"/>
              </a:rPr>
              <a:t>Далее</a:t>
            </a:r>
            <a:endParaRPr lang="ru-RU" dirty="0"/>
          </a:p>
        </p:txBody>
      </p:sp>
      <p:sp>
        <p:nvSpPr>
          <p:cNvPr id="17425" name="TextBox 25"/>
          <p:cNvSpPr txBox="1">
            <a:spLocks noChangeArrowheads="1"/>
          </p:cNvSpPr>
          <p:nvPr/>
        </p:nvSpPr>
        <p:spPr bwMode="auto">
          <a:xfrm>
            <a:off x="4572000" y="285750"/>
            <a:ext cx="571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М</a:t>
            </a:r>
          </a:p>
        </p:txBody>
      </p:sp>
      <p:sp>
        <p:nvSpPr>
          <p:cNvPr id="17426" name="TextBox 26"/>
          <p:cNvSpPr txBox="1">
            <a:spLocks noChangeArrowheads="1"/>
          </p:cNvSpPr>
          <p:nvPr/>
        </p:nvSpPr>
        <p:spPr bwMode="auto">
          <a:xfrm>
            <a:off x="5357813" y="285750"/>
            <a:ext cx="714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А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4572000" y="285750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5429250" y="285750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2" name="Группа 75"/>
          <p:cNvGrpSpPr>
            <a:grpSpLocks/>
          </p:cNvGrpSpPr>
          <p:nvPr/>
        </p:nvGrpSpPr>
        <p:grpSpPr bwMode="auto">
          <a:xfrm>
            <a:off x="0" y="1928813"/>
            <a:ext cx="5000625" cy="4929187"/>
            <a:chOff x="0" y="1928802"/>
            <a:chExt cx="5000628" cy="4929198"/>
          </a:xfrm>
        </p:grpSpPr>
        <p:grpSp>
          <p:nvGrpSpPr>
            <p:cNvPr id="17435" name="Группа 63"/>
            <p:cNvGrpSpPr>
              <a:grpSpLocks/>
            </p:cNvGrpSpPr>
            <p:nvPr/>
          </p:nvGrpSpPr>
          <p:grpSpPr bwMode="auto">
            <a:xfrm>
              <a:off x="0" y="1928802"/>
              <a:ext cx="5000628" cy="4929198"/>
              <a:chOff x="0" y="1928802"/>
              <a:chExt cx="5000628" cy="4929198"/>
            </a:xfrm>
          </p:grpSpPr>
          <p:pic>
            <p:nvPicPr>
              <p:cNvPr id="17439" name="Picture 3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0" y="1928802"/>
                <a:ext cx="5000628" cy="49291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7440" name="TextBox 58"/>
              <p:cNvSpPr txBox="1">
                <a:spLocks noChangeArrowheads="1"/>
              </p:cNvSpPr>
              <p:nvPr/>
            </p:nvSpPr>
            <p:spPr bwMode="auto">
              <a:xfrm rot="-4331353">
                <a:off x="239424" y="3407781"/>
                <a:ext cx="85725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>
                    <a:latin typeface="Tw Cen MT"/>
                    <a:sym typeface="Wingdings" pitchFamily="2" charset="2"/>
                  </a:rPr>
                  <a:t></a:t>
                </a:r>
                <a:endParaRPr lang="ru-RU">
                  <a:latin typeface="Tw Cen MT"/>
                </a:endParaRPr>
              </a:p>
            </p:txBody>
          </p:sp>
          <p:sp>
            <p:nvSpPr>
              <p:cNvPr id="17441" name="TextBox 59"/>
              <p:cNvSpPr txBox="1">
                <a:spLocks noChangeArrowheads="1"/>
              </p:cNvSpPr>
              <p:nvPr/>
            </p:nvSpPr>
            <p:spPr bwMode="auto">
              <a:xfrm rot="974632">
                <a:off x="2892033" y="2255643"/>
                <a:ext cx="85725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ru-RU">
                    <a:latin typeface="Tw Cen MT"/>
                    <a:sym typeface="Wingdings" pitchFamily="2" charset="2"/>
                  </a:rPr>
                  <a:t>200</a:t>
                </a:r>
                <a:endParaRPr lang="ru-RU">
                  <a:latin typeface="Tw Cen MT"/>
                </a:endParaRPr>
              </a:p>
            </p:txBody>
          </p:sp>
          <p:sp>
            <p:nvSpPr>
              <p:cNvPr id="17442" name="TextBox 60"/>
              <p:cNvSpPr txBox="1">
                <a:spLocks noChangeArrowheads="1"/>
              </p:cNvSpPr>
              <p:nvPr/>
            </p:nvSpPr>
            <p:spPr bwMode="auto">
              <a:xfrm rot="-1395197">
                <a:off x="1252502" y="2297336"/>
                <a:ext cx="85725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ru-RU">
                    <a:latin typeface="Tw Cen MT"/>
                    <a:sym typeface="Wingdings" pitchFamily="2" charset="2"/>
                  </a:rPr>
                  <a:t>Б</a:t>
                </a:r>
                <a:endParaRPr lang="ru-RU">
                  <a:latin typeface="Tw Cen MT"/>
                </a:endParaRPr>
              </a:p>
            </p:txBody>
          </p:sp>
          <p:sp>
            <p:nvSpPr>
              <p:cNvPr id="17443" name="TextBox 61"/>
              <p:cNvSpPr txBox="1">
                <a:spLocks noChangeArrowheads="1"/>
              </p:cNvSpPr>
              <p:nvPr/>
            </p:nvSpPr>
            <p:spPr bwMode="auto">
              <a:xfrm rot="-7221225">
                <a:off x="233045" y="5064847"/>
                <a:ext cx="85725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ru-RU">
                    <a:latin typeface="Tw Cen MT"/>
                  </a:rPr>
                  <a:t>50</a:t>
                </a:r>
              </a:p>
            </p:txBody>
          </p:sp>
          <p:sp>
            <p:nvSpPr>
              <p:cNvPr id="17444" name="TextBox 62"/>
              <p:cNvSpPr txBox="1">
                <a:spLocks noChangeArrowheads="1"/>
              </p:cNvSpPr>
              <p:nvPr/>
            </p:nvSpPr>
            <p:spPr bwMode="auto">
              <a:xfrm rot="-9341881">
                <a:off x="1174424" y="6096585"/>
                <a:ext cx="85725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ru-RU">
                    <a:latin typeface="Tw Cen MT"/>
                  </a:rPr>
                  <a:t>100</a:t>
                </a:r>
              </a:p>
            </p:txBody>
          </p:sp>
        </p:grpSp>
        <p:sp>
          <p:nvSpPr>
            <p:cNvPr id="17436" name="TextBox 67"/>
            <p:cNvSpPr txBox="1">
              <a:spLocks noChangeArrowheads="1"/>
            </p:cNvSpPr>
            <p:nvPr/>
          </p:nvSpPr>
          <p:spPr bwMode="auto">
            <a:xfrm rot="9828163">
              <a:off x="2891985" y="6113002"/>
              <a:ext cx="85725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>
                  <a:latin typeface="Tw Cen MT"/>
                  <a:sym typeface="Wingdings" pitchFamily="2" charset="2"/>
                </a:rPr>
                <a:t>+</a:t>
              </a:r>
              <a:endParaRPr lang="ru-RU">
                <a:latin typeface="Tw Cen MT"/>
              </a:endParaRPr>
            </a:p>
          </p:txBody>
        </p:sp>
        <p:sp>
          <p:nvSpPr>
            <p:cNvPr id="17437" name="TextBox 73"/>
            <p:cNvSpPr txBox="1">
              <a:spLocks noChangeArrowheads="1"/>
            </p:cNvSpPr>
            <p:nvPr/>
          </p:nvSpPr>
          <p:spPr bwMode="auto">
            <a:xfrm rot="6806310">
              <a:off x="3949310" y="5066107"/>
              <a:ext cx="85725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>
                  <a:latin typeface="Tw Cen MT"/>
                  <a:sym typeface="Wingdings" pitchFamily="2" charset="2"/>
                </a:rPr>
                <a:t>150</a:t>
              </a:r>
              <a:endParaRPr lang="ru-RU">
                <a:latin typeface="Tw Cen MT"/>
              </a:endParaRPr>
            </a:p>
          </p:txBody>
        </p:sp>
        <p:sp>
          <p:nvSpPr>
            <p:cNvPr id="17438" name="TextBox 74"/>
            <p:cNvSpPr txBox="1">
              <a:spLocks noChangeArrowheads="1"/>
            </p:cNvSpPr>
            <p:nvPr/>
          </p:nvSpPr>
          <p:spPr bwMode="auto">
            <a:xfrm rot="3672314">
              <a:off x="4011597" y="3423160"/>
              <a:ext cx="85725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>
                  <a:latin typeface="Tw Cen MT"/>
                  <a:sym typeface="Wingdings" pitchFamily="2" charset="2"/>
                </a:rPr>
                <a:t>250</a:t>
              </a:r>
              <a:endParaRPr lang="ru-RU">
                <a:latin typeface="Tw Cen MT"/>
              </a:endParaRPr>
            </a:p>
          </p:txBody>
        </p:sp>
      </p:grpSp>
      <p:sp>
        <p:nvSpPr>
          <p:cNvPr id="77" name="Стрелка вправо с вырезом 76"/>
          <p:cNvSpPr/>
          <p:nvPr/>
        </p:nvSpPr>
        <p:spPr>
          <a:xfrm rot="10800000">
            <a:off x="4643438" y="4572000"/>
            <a:ext cx="1714500" cy="714375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6468331" y="1630908"/>
            <a:ext cx="223029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n-lt"/>
              </a:rPr>
              <a:t>2 тройка игроков</a:t>
            </a:r>
            <a:endParaRPr lang="ru-RU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+mn-lt"/>
            </a:endParaRPr>
          </a:p>
        </p:txBody>
      </p:sp>
      <p:sp>
        <p:nvSpPr>
          <p:cNvPr id="39" name="Стрелка вправо с вырезом 38">
            <a:hlinkClick r:id="rId6" action="ppaction://hlinksldjump"/>
          </p:cNvPr>
          <p:cNvSpPr/>
          <p:nvPr/>
        </p:nvSpPr>
        <p:spPr>
          <a:xfrm rot="10800000">
            <a:off x="4857750" y="6072188"/>
            <a:ext cx="1500188" cy="78581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/>
          </a:p>
        </p:txBody>
      </p:sp>
      <p:sp>
        <p:nvSpPr>
          <p:cNvPr id="17433" name="TextBox 39"/>
          <p:cNvSpPr txBox="1">
            <a:spLocks noChangeArrowheads="1"/>
          </p:cNvSpPr>
          <p:nvPr/>
        </p:nvSpPr>
        <p:spPr bwMode="auto">
          <a:xfrm>
            <a:off x="5286375" y="6215063"/>
            <a:ext cx="10715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>
                <a:latin typeface="Tw Cen MT"/>
                <a:hlinkClick r:id="rId6" action="ppaction://hlinksldjump"/>
              </a:rPr>
              <a:t>Выйти из игры</a:t>
            </a:r>
            <a:endParaRPr lang="ru-RU" sz="1200">
              <a:latin typeface="Tw Cen MT"/>
            </a:endParaRPr>
          </a:p>
        </p:txBody>
      </p:sp>
      <p:sp>
        <p:nvSpPr>
          <p:cNvPr id="17434" name="Прямоугольник 34"/>
          <p:cNvSpPr>
            <a:spLocks noChangeArrowheads="1"/>
          </p:cNvSpPr>
          <p:nvPr/>
        </p:nvSpPr>
        <p:spPr bwMode="auto">
          <a:xfrm>
            <a:off x="6643688" y="0"/>
            <a:ext cx="2286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70 лет </a:t>
            </a:r>
          </a:p>
          <a:p>
            <a:pPr algn="ctr"/>
            <a:r>
              <a:rPr lang="ru-RU" sz="2800" b="1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Кемеровской </a:t>
            </a:r>
          </a:p>
          <a:p>
            <a:pPr algn="ctr"/>
            <a:r>
              <a:rPr lang="ru-RU" sz="2800" b="1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области</a:t>
            </a:r>
            <a:endParaRPr lang="ru-RU" sz="2800">
              <a:latin typeface="Tw Cen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9800000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0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8000000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2400000">
                                      <p:cBhvr>
                                        <p:cTn id="2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7200000">
                                      <p:cBhvr>
                                        <p:cTn id="3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5200000">
                                      <p:cBhvr>
                                        <p:cTn id="3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4400000">
                                      <p:cBhvr>
                                        <p:cTn id="3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200000">
                                      <p:cBhvr>
                                        <p:cTn id="4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8000000">
                                      <p:cBhvr>
                                        <p:cTn id="4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0800000">
                                      <p:cBhvr>
                                        <p:cTn id="5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2600000">
                                      <p:cBhvr>
                                        <p:cTn id="5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6400000">
                                      <p:cBhvr>
                                        <p:cTn id="5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7200000">
                                      <p:cBhvr>
                                        <p:cTn id="6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8800000">
                                      <p:cBhvr>
                                        <p:cTn id="6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3000000">
                                      <p:cBhvr>
                                        <p:cTn id="7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9800000">
                                      <p:cBhvr>
                                        <p:cTn id="7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7400000">
                                      <p:cBhvr>
                                        <p:cTn id="7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1400000">
                                      <p:cBhvr>
                                        <p:cTn id="8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95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" fill="hold">
                      <p:stCondLst>
                        <p:cond delay="0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>
                      <p:stCondLst>
                        <p:cond delay="0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95" grpId="0" animBg="1"/>
      <p:bldP spid="96" grpId="0" animBg="1"/>
      <p:bldP spid="97" grpId="0" animBg="1"/>
      <p:bldP spid="98" grpId="0" animBg="1"/>
      <p:bldP spid="99" grpId="0" animBg="1"/>
      <p:bldP spid="31" grpId="0" animBg="1"/>
      <p:bldP spid="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85"/>
          <p:cNvSpPr txBox="1">
            <a:spLocks noChangeArrowheads="1"/>
          </p:cNvSpPr>
          <p:nvPr/>
        </p:nvSpPr>
        <p:spPr bwMode="auto">
          <a:xfrm>
            <a:off x="285750" y="285750"/>
            <a:ext cx="6429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М</a:t>
            </a:r>
          </a:p>
        </p:txBody>
      </p:sp>
      <p:sp>
        <p:nvSpPr>
          <p:cNvPr id="18434" name="TextBox 86"/>
          <p:cNvSpPr txBox="1">
            <a:spLocks noChangeArrowheads="1"/>
          </p:cNvSpPr>
          <p:nvPr/>
        </p:nvSpPr>
        <p:spPr bwMode="auto">
          <a:xfrm>
            <a:off x="1143000" y="285750"/>
            <a:ext cx="6429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А</a:t>
            </a:r>
          </a:p>
        </p:txBody>
      </p:sp>
      <p:sp>
        <p:nvSpPr>
          <p:cNvPr id="18435" name="TextBox 87"/>
          <p:cNvSpPr txBox="1">
            <a:spLocks noChangeArrowheads="1"/>
          </p:cNvSpPr>
          <p:nvPr/>
        </p:nvSpPr>
        <p:spPr bwMode="auto">
          <a:xfrm>
            <a:off x="2000250" y="285750"/>
            <a:ext cx="571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Р</a:t>
            </a:r>
          </a:p>
        </p:txBody>
      </p:sp>
      <p:sp>
        <p:nvSpPr>
          <p:cNvPr id="18436" name="TextBox 88"/>
          <p:cNvSpPr txBox="1">
            <a:spLocks noChangeArrowheads="1"/>
          </p:cNvSpPr>
          <p:nvPr/>
        </p:nvSpPr>
        <p:spPr bwMode="auto">
          <a:xfrm>
            <a:off x="2857500" y="285750"/>
            <a:ext cx="571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И</a:t>
            </a:r>
          </a:p>
        </p:txBody>
      </p:sp>
      <p:sp>
        <p:nvSpPr>
          <p:cNvPr id="18437" name="TextBox 89"/>
          <p:cNvSpPr txBox="1">
            <a:spLocks noChangeArrowheads="1"/>
          </p:cNvSpPr>
          <p:nvPr/>
        </p:nvSpPr>
        <p:spPr bwMode="auto">
          <a:xfrm>
            <a:off x="3714750" y="285750"/>
            <a:ext cx="571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И</a:t>
            </a:r>
          </a:p>
        </p:txBody>
      </p:sp>
      <p:sp>
        <p:nvSpPr>
          <p:cNvPr id="93" name="Вертикальный свиток 92"/>
          <p:cNvSpPr/>
          <p:nvPr/>
        </p:nvSpPr>
        <p:spPr>
          <a:xfrm>
            <a:off x="5572132" y="1357298"/>
            <a:ext cx="3571868" cy="2714644"/>
          </a:xfrm>
          <a:prstGeom prst="vertic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Как называется город Кемеровской области, названный в честь жены Александра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41" name="Picture 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5" y="1571625"/>
            <a:ext cx="59055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" name="Прямоугольник 94"/>
          <p:cNvSpPr/>
          <p:nvPr/>
        </p:nvSpPr>
        <p:spPr>
          <a:xfrm>
            <a:off x="285750" y="285750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6" name="Прямоугольник 95"/>
          <p:cNvSpPr/>
          <p:nvPr/>
        </p:nvSpPr>
        <p:spPr>
          <a:xfrm>
            <a:off x="1143000" y="285750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7" name="Прямоугольник 96"/>
          <p:cNvSpPr/>
          <p:nvPr/>
        </p:nvSpPr>
        <p:spPr>
          <a:xfrm>
            <a:off x="2000250" y="285750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8" name="Прямоугольник 97"/>
          <p:cNvSpPr/>
          <p:nvPr/>
        </p:nvSpPr>
        <p:spPr>
          <a:xfrm>
            <a:off x="2857500" y="285750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9" name="Прямоугольник 98"/>
          <p:cNvSpPr/>
          <p:nvPr/>
        </p:nvSpPr>
        <p:spPr>
          <a:xfrm>
            <a:off x="3714750" y="285750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84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63" y="3929063"/>
            <a:ext cx="1847850" cy="292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Стрелка вправо с вырезом 24">
            <a:hlinkClick r:id="rId4" action="ppaction://hlinksldjump"/>
          </p:cNvPr>
          <p:cNvSpPr/>
          <p:nvPr/>
        </p:nvSpPr>
        <p:spPr>
          <a:xfrm>
            <a:off x="7643813" y="6072188"/>
            <a:ext cx="1500187" cy="78581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hlinkClick r:id="rId4" action="ppaction://hlinksldjump"/>
              </a:rPr>
              <a:t>Далее</a:t>
            </a:r>
            <a:endParaRPr lang="ru-RU" dirty="0"/>
          </a:p>
        </p:txBody>
      </p:sp>
      <p:sp>
        <p:nvSpPr>
          <p:cNvPr id="18449" name="TextBox 25"/>
          <p:cNvSpPr txBox="1">
            <a:spLocks noChangeArrowheads="1"/>
          </p:cNvSpPr>
          <p:nvPr/>
        </p:nvSpPr>
        <p:spPr bwMode="auto">
          <a:xfrm>
            <a:off x="4572000" y="285750"/>
            <a:ext cx="571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Н</a:t>
            </a:r>
          </a:p>
        </p:txBody>
      </p:sp>
      <p:sp>
        <p:nvSpPr>
          <p:cNvPr id="18450" name="TextBox 26"/>
          <p:cNvSpPr txBox="1">
            <a:spLocks noChangeArrowheads="1"/>
          </p:cNvSpPr>
          <p:nvPr/>
        </p:nvSpPr>
        <p:spPr bwMode="auto">
          <a:xfrm>
            <a:off x="5357813" y="285750"/>
            <a:ext cx="714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С</a:t>
            </a:r>
          </a:p>
        </p:txBody>
      </p:sp>
      <p:sp>
        <p:nvSpPr>
          <p:cNvPr id="18451" name="TextBox 27"/>
          <p:cNvSpPr txBox="1">
            <a:spLocks noChangeArrowheads="1"/>
          </p:cNvSpPr>
          <p:nvPr/>
        </p:nvSpPr>
        <p:spPr bwMode="auto">
          <a:xfrm>
            <a:off x="6215063" y="285750"/>
            <a:ext cx="714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К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4572000" y="285750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5429250" y="285750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6286500" y="285750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2" name="Группа 75"/>
          <p:cNvGrpSpPr>
            <a:grpSpLocks/>
          </p:cNvGrpSpPr>
          <p:nvPr/>
        </p:nvGrpSpPr>
        <p:grpSpPr bwMode="auto">
          <a:xfrm>
            <a:off x="0" y="1928813"/>
            <a:ext cx="5000625" cy="4929187"/>
            <a:chOff x="0" y="1928802"/>
            <a:chExt cx="5000628" cy="4929198"/>
          </a:xfrm>
        </p:grpSpPr>
        <p:grpSp>
          <p:nvGrpSpPr>
            <p:cNvPr id="18461" name="Группа 63"/>
            <p:cNvGrpSpPr>
              <a:grpSpLocks/>
            </p:cNvGrpSpPr>
            <p:nvPr/>
          </p:nvGrpSpPr>
          <p:grpSpPr bwMode="auto">
            <a:xfrm>
              <a:off x="0" y="1928802"/>
              <a:ext cx="5000628" cy="4929198"/>
              <a:chOff x="0" y="1928802"/>
              <a:chExt cx="5000628" cy="4929198"/>
            </a:xfrm>
          </p:grpSpPr>
          <p:pic>
            <p:nvPicPr>
              <p:cNvPr id="18465" name="Picture 3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0" y="1928802"/>
                <a:ext cx="5000628" cy="49291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8466" name="TextBox 58"/>
              <p:cNvSpPr txBox="1">
                <a:spLocks noChangeArrowheads="1"/>
              </p:cNvSpPr>
              <p:nvPr/>
            </p:nvSpPr>
            <p:spPr bwMode="auto">
              <a:xfrm rot="-4331353">
                <a:off x="239424" y="3407781"/>
                <a:ext cx="85725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ru-RU">
                    <a:latin typeface="Tw Cen MT"/>
                  </a:rPr>
                  <a:t>Б</a:t>
                </a:r>
              </a:p>
            </p:txBody>
          </p:sp>
          <p:sp>
            <p:nvSpPr>
              <p:cNvPr id="18467" name="TextBox 59"/>
              <p:cNvSpPr txBox="1">
                <a:spLocks noChangeArrowheads="1"/>
              </p:cNvSpPr>
              <p:nvPr/>
            </p:nvSpPr>
            <p:spPr bwMode="auto">
              <a:xfrm rot="974632">
                <a:off x="2892033" y="2255643"/>
                <a:ext cx="85725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>
                    <a:latin typeface="Tw Cen MT"/>
                    <a:sym typeface="Wingdings" pitchFamily="2" charset="2"/>
                  </a:rPr>
                  <a:t>250</a:t>
                </a:r>
                <a:endParaRPr lang="ru-RU">
                  <a:latin typeface="Tw Cen MT"/>
                </a:endParaRPr>
              </a:p>
            </p:txBody>
          </p:sp>
          <p:sp>
            <p:nvSpPr>
              <p:cNvPr id="18468" name="TextBox 60"/>
              <p:cNvSpPr txBox="1">
                <a:spLocks noChangeArrowheads="1"/>
              </p:cNvSpPr>
              <p:nvPr/>
            </p:nvSpPr>
            <p:spPr bwMode="auto">
              <a:xfrm rot="-1395197">
                <a:off x="1252502" y="2297336"/>
                <a:ext cx="85725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>
                    <a:latin typeface="Tw Cen MT"/>
                    <a:sym typeface="Wingdings" pitchFamily="2" charset="2"/>
                  </a:rPr>
                  <a:t>200</a:t>
                </a:r>
                <a:endParaRPr lang="ru-RU">
                  <a:latin typeface="Tw Cen MT"/>
                </a:endParaRPr>
              </a:p>
            </p:txBody>
          </p:sp>
          <p:sp>
            <p:nvSpPr>
              <p:cNvPr id="18469" name="TextBox 61"/>
              <p:cNvSpPr txBox="1">
                <a:spLocks noChangeArrowheads="1"/>
              </p:cNvSpPr>
              <p:nvPr/>
            </p:nvSpPr>
            <p:spPr bwMode="auto">
              <a:xfrm rot="-7221225">
                <a:off x="233045" y="5064847"/>
                <a:ext cx="85725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>
                    <a:latin typeface="Tw Cen MT"/>
                  </a:rPr>
                  <a:t>150</a:t>
                </a:r>
                <a:endParaRPr lang="ru-RU">
                  <a:latin typeface="Tw Cen MT"/>
                </a:endParaRPr>
              </a:p>
            </p:txBody>
          </p:sp>
          <p:sp>
            <p:nvSpPr>
              <p:cNvPr id="18470" name="TextBox 62"/>
              <p:cNvSpPr txBox="1">
                <a:spLocks noChangeArrowheads="1"/>
              </p:cNvSpPr>
              <p:nvPr/>
            </p:nvSpPr>
            <p:spPr bwMode="auto">
              <a:xfrm rot="-9341881">
                <a:off x="1174424" y="6096585"/>
                <a:ext cx="85725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>
                    <a:latin typeface="Tw Cen MT"/>
                    <a:sym typeface="Wingdings" pitchFamily="2" charset="2"/>
                  </a:rPr>
                  <a:t></a:t>
                </a:r>
                <a:endParaRPr lang="ru-RU">
                  <a:latin typeface="Tw Cen MT"/>
                </a:endParaRPr>
              </a:p>
            </p:txBody>
          </p:sp>
        </p:grpSp>
        <p:sp>
          <p:nvSpPr>
            <p:cNvPr id="18462" name="TextBox 67"/>
            <p:cNvSpPr txBox="1">
              <a:spLocks noChangeArrowheads="1"/>
            </p:cNvSpPr>
            <p:nvPr/>
          </p:nvSpPr>
          <p:spPr bwMode="auto">
            <a:xfrm rot="9828163">
              <a:off x="2891985" y="6113002"/>
              <a:ext cx="85725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>
                  <a:latin typeface="Tw Cen MT"/>
                  <a:sym typeface="Wingdings" pitchFamily="2" charset="2"/>
                </a:rPr>
                <a:t>50</a:t>
              </a:r>
              <a:endParaRPr lang="ru-RU">
                <a:latin typeface="Tw Cen MT"/>
              </a:endParaRPr>
            </a:p>
          </p:txBody>
        </p:sp>
        <p:sp>
          <p:nvSpPr>
            <p:cNvPr id="18463" name="TextBox 73"/>
            <p:cNvSpPr txBox="1">
              <a:spLocks noChangeArrowheads="1"/>
            </p:cNvSpPr>
            <p:nvPr/>
          </p:nvSpPr>
          <p:spPr bwMode="auto">
            <a:xfrm rot="6806310">
              <a:off x="3949310" y="5066107"/>
              <a:ext cx="85725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>
                  <a:latin typeface="Tw Cen MT"/>
                  <a:sym typeface="Wingdings" pitchFamily="2" charset="2"/>
                </a:rPr>
                <a:t>100</a:t>
              </a:r>
              <a:endParaRPr lang="ru-RU">
                <a:latin typeface="Tw Cen MT"/>
              </a:endParaRPr>
            </a:p>
          </p:txBody>
        </p:sp>
        <p:sp>
          <p:nvSpPr>
            <p:cNvPr id="18464" name="TextBox 74"/>
            <p:cNvSpPr txBox="1">
              <a:spLocks noChangeArrowheads="1"/>
            </p:cNvSpPr>
            <p:nvPr/>
          </p:nvSpPr>
          <p:spPr bwMode="auto">
            <a:xfrm rot="3672314">
              <a:off x="4011597" y="3423160"/>
              <a:ext cx="85725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>
                  <a:latin typeface="Tw Cen MT"/>
                  <a:sym typeface="Wingdings" pitchFamily="2" charset="2"/>
                </a:rPr>
                <a:t>+</a:t>
              </a:r>
              <a:endParaRPr lang="ru-RU">
                <a:latin typeface="Tw Cen MT"/>
              </a:endParaRPr>
            </a:p>
          </p:txBody>
        </p:sp>
      </p:grpSp>
      <p:sp>
        <p:nvSpPr>
          <p:cNvPr id="77" name="Стрелка вправо с вырезом 76"/>
          <p:cNvSpPr/>
          <p:nvPr/>
        </p:nvSpPr>
        <p:spPr>
          <a:xfrm rot="10800000">
            <a:off x="4643438" y="4572000"/>
            <a:ext cx="1714500" cy="714375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6500826" y="1643050"/>
            <a:ext cx="223029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n-lt"/>
              </a:rPr>
              <a:t>3 тройка игроков</a:t>
            </a:r>
            <a:endParaRPr lang="ru-RU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+mn-lt"/>
            </a:endParaRPr>
          </a:p>
        </p:txBody>
      </p:sp>
      <p:sp>
        <p:nvSpPr>
          <p:cNvPr id="39" name="Стрелка вправо с вырезом 38">
            <a:hlinkClick r:id="rId6" action="ppaction://hlinksldjump"/>
          </p:cNvPr>
          <p:cNvSpPr/>
          <p:nvPr/>
        </p:nvSpPr>
        <p:spPr>
          <a:xfrm rot="10800000">
            <a:off x="4857750" y="6072188"/>
            <a:ext cx="1500188" cy="78581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/>
          </a:p>
        </p:txBody>
      </p:sp>
      <p:sp>
        <p:nvSpPr>
          <p:cNvPr id="18459" name="TextBox 39"/>
          <p:cNvSpPr txBox="1">
            <a:spLocks noChangeArrowheads="1"/>
          </p:cNvSpPr>
          <p:nvPr/>
        </p:nvSpPr>
        <p:spPr bwMode="auto">
          <a:xfrm>
            <a:off x="5286375" y="6215063"/>
            <a:ext cx="10715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>
                <a:latin typeface="Tw Cen MT"/>
                <a:hlinkClick r:id="rId6" action="ppaction://hlinksldjump"/>
              </a:rPr>
              <a:t>Выйти из игры</a:t>
            </a:r>
            <a:endParaRPr lang="ru-RU" sz="1200">
              <a:latin typeface="Tw Cen MT"/>
            </a:endParaRPr>
          </a:p>
        </p:txBody>
      </p:sp>
      <p:sp>
        <p:nvSpPr>
          <p:cNvPr id="18460" name="Прямоугольник 40"/>
          <p:cNvSpPr>
            <a:spLocks noChangeArrowheads="1"/>
          </p:cNvSpPr>
          <p:nvPr/>
        </p:nvSpPr>
        <p:spPr bwMode="auto">
          <a:xfrm>
            <a:off x="6929438" y="0"/>
            <a:ext cx="2214562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70 лет </a:t>
            </a:r>
          </a:p>
          <a:p>
            <a:pPr algn="ctr"/>
            <a:r>
              <a:rPr lang="ru-RU" sz="2800" b="1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Кемеровской </a:t>
            </a:r>
          </a:p>
          <a:p>
            <a:pPr algn="ctr"/>
            <a:r>
              <a:rPr lang="ru-RU" sz="2800" b="1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области</a:t>
            </a:r>
            <a:endParaRPr lang="ru-RU" sz="2800">
              <a:latin typeface="Tw Cen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9800000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0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8000000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2400000">
                                      <p:cBhvr>
                                        <p:cTn id="2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7200000">
                                      <p:cBhvr>
                                        <p:cTn id="3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5200000">
                                      <p:cBhvr>
                                        <p:cTn id="3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4400000">
                                      <p:cBhvr>
                                        <p:cTn id="3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200000">
                                      <p:cBhvr>
                                        <p:cTn id="4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8000000">
                                      <p:cBhvr>
                                        <p:cTn id="4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0800000">
                                      <p:cBhvr>
                                        <p:cTn id="5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2600000">
                                      <p:cBhvr>
                                        <p:cTn id="5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6400000">
                                      <p:cBhvr>
                                        <p:cTn id="5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7200000">
                                      <p:cBhvr>
                                        <p:cTn id="6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8800000">
                                      <p:cBhvr>
                                        <p:cTn id="6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3000000">
                                      <p:cBhvr>
                                        <p:cTn id="7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9800000">
                                      <p:cBhvr>
                                        <p:cTn id="7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7400000">
                                      <p:cBhvr>
                                        <p:cTn id="7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1400000">
                                      <p:cBhvr>
                                        <p:cTn id="8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95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" fill="hold">
                      <p:stCondLst>
                        <p:cond delay="0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>
                      <p:stCondLst>
                        <p:cond delay="0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25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6" fill="hold">
                      <p:stCondLst>
                        <p:cond delay="0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95" grpId="0" animBg="1"/>
      <p:bldP spid="96" grpId="0" animBg="1"/>
      <p:bldP spid="97" grpId="0" animBg="1"/>
      <p:bldP spid="98" grpId="0" animBg="1"/>
      <p:bldP spid="99" grpId="0" animBg="1"/>
      <p:bldP spid="31" grpId="0" animBg="1"/>
      <p:bldP spid="32" grpId="0" animBg="1"/>
      <p:bldP spid="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85"/>
          <p:cNvSpPr txBox="1">
            <a:spLocks noChangeArrowheads="1"/>
          </p:cNvSpPr>
          <p:nvPr/>
        </p:nvSpPr>
        <p:spPr bwMode="auto">
          <a:xfrm>
            <a:off x="285750" y="285750"/>
            <a:ext cx="6429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Т</a:t>
            </a:r>
          </a:p>
        </p:txBody>
      </p:sp>
      <p:sp>
        <p:nvSpPr>
          <p:cNvPr id="19458" name="TextBox 86"/>
          <p:cNvSpPr txBox="1">
            <a:spLocks noChangeArrowheads="1"/>
          </p:cNvSpPr>
          <p:nvPr/>
        </p:nvSpPr>
        <p:spPr bwMode="auto">
          <a:xfrm>
            <a:off x="1143000" y="285750"/>
            <a:ext cx="6429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У</a:t>
            </a:r>
          </a:p>
        </p:txBody>
      </p:sp>
      <p:sp>
        <p:nvSpPr>
          <p:cNvPr id="19459" name="TextBox 87"/>
          <p:cNvSpPr txBox="1">
            <a:spLocks noChangeArrowheads="1"/>
          </p:cNvSpPr>
          <p:nvPr/>
        </p:nvSpPr>
        <p:spPr bwMode="auto">
          <a:xfrm>
            <a:off x="2000250" y="285750"/>
            <a:ext cx="571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Л</a:t>
            </a:r>
          </a:p>
        </p:txBody>
      </p:sp>
      <p:sp>
        <p:nvSpPr>
          <p:cNvPr id="19460" name="TextBox 88"/>
          <p:cNvSpPr txBox="1">
            <a:spLocks noChangeArrowheads="1"/>
          </p:cNvSpPr>
          <p:nvPr/>
        </p:nvSpPr>
        <p:spPr bwMode="auto">
          <a:xfrm>
            <a:off x="2857500" y="285750"/>
            <a:ext cx="571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Е</a:t>
            </a:r>
          </a:p>
        </p:txBody>
      </p:sp>
      <p:sp>
        <p:nvSpPr>
          <p:cNvPr id="19461" name="TextBox 89"/>
          <p:cNvSpPr txBox="1">
            <a:spLocks noChangeArrowheads="1"/>
          </p:cNvSpPr>
          <p:nvPr/>
        </p:nvSpPr>
        <p:spPr bwMode="auto">
          <a:xfrm>
            <a:off x="3714750" y="285750"/>
            <a:ext cx="571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Е</a:t>
            </a:r>
          </a:p>
        </p:txBody>
      </p:sp>
      <p:sp>
        <p:nvSpPr>
          <p:cNvPr id="93" name="Вертикальный свиток 92"/>
          <p:cNvSpPr/>
          <p:nvPr/>
        </p:nvSpPr>
        <p:spPr>
          <a:xfrm>
            <a:off x="6143636" y="1285860"/>
            <a:ext cx="3000364" cy="2714644"/>
          </a:xfrm>
          <a:prstGeom prst="vertic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/>
              <a:t>Назовите фамилию этого человека.</a:t>
            </a:r>
            <a:endParaRPr lang="ru-RU" sz="2000" b="1" dirty="0"/>
          </a:p>
        </p:txBody>
      </p:sp>
      <p:pic>
        <p:nvPicPr>
          <p:cNvPr id="19465" name="Picture 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63" y="1785938"/>
            <a:ext cx="59055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" name="Прямоугольник 94"/>
          <p:cNvSpPr/>
          <p:nvPr/>
        </p:nvSpPr>
        <p:spPr>
          <a:xfrm>
            <a:off x="285750" y="285750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6" name="Прямоугольник 95"/>
          <p:cNvSpPr/>
          <p:nvPr/>
        </p:nvSpPr>
        <p:spPr>
          <a:xfrm>
            <a:off x="1143000" y="285750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7" name="Прямоугольник 96"/>
          <p:cNvSpPr/>
          <p:nvPr/>
        </p:nvSpPr>
        <p:spPr>
          <a:xfrm>
            <a:off x="2000250" y="285750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8" name="Прямоугольник 97"/>
          <p:cNvSpPr/>
          <p:nvPr/>
        </p:nvSpPr>
        <p:spPr>
          <a:xfrm>
            <a:off x="2857500" y="285750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9" name="Прямоугольник 98"/>
          <p:cNvSpPr/>
          <p:nvPr/>
        </p:nvSpPr>
        <p:spPr>
          <a:xfrm>
            <a:off x="3714750" y="285750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94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63" y="3929063"/>
            <a:ext cx="1847850" cy="292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Стрелка вправо с вырезом 24">
            <a:hlinkClick r:id="rId4" action="ppaction://hlinksldjump"/>
          </p:cNvPr>
          <p:cNvSpPr/>
          <p:nvPr/>
        </p:nvSpPr>
        <p:spPr>
          <a:xfrm>
            <a:off x="7643813" y="6072188"/>
            <a:ext cx="1500187" cy="78581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hlinkClick r:id="rId4" action="ppaction://hlinksldjump"/>
              </a:rPr>
              <a:t>Далее</a:t>
            </a:r>
            <a:endParaRPr lang="ru-RU" dirty="0"/>
          </a:p>
        </p:txBody>
      </p:sp>
      <p:sp>
        <p:nvSpPr>
          <p:cNvPr id="19473" name="TextBox 25"/>
          <p:cNvSpPr txBox="1">
            <a:spLocks noChangeArrowheads="1"/>
          </p:cNvSpPr>
          <p:nvPr/>
        </p:nvSpPr>
        <p:spPr bwMode="auto">
          <a:xfrm>
            <a:off x="4572000" y="285750"/>
            <a:ext cx="571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В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4572000" y="285750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2" name="Группа 75"/>
          <p:cNvGrpSpPr>
            <a:grpSpLocks/>
          </p:cNvGrpSpPr>
          <p:nvPr/>
        </p:nvGrpSpPr>
        <p:grpSpPr bwMode="auto">
          <a:xfrm>
            <a:off x="0" y="1928813"/>
            <a:ext cx="5000625" cy="4929187"/>
            <a:chOff x="0" y="1928802"/>
            <a:chExt cx="5000628" cy="4929198"/>
          </a:xfrm>
        </p:grpSpPr>
        <p:grpSp>
          <p:nvGrpSpPr>
            <p:cNvPr id="19481" name="Группа 63"/>
            <p:cNvGrpSpPr>
              <a:grpSpLocks/>
            </p:cNvGrpSpPr>
            <p:nvPr/>
          </p:nvGrpSpPr>
          <p:grpSpPr bwMode="auto">
            <a:xfrm>
              <a:off x="0" y="1928802"/>
              <a:ext cx="5000628" cy="4929198"/>
              <a:chOff x="0" y="1928802"/>
              <a:chExt cx="5000628" cy="4929198"/>
            </a:xfrm>
          </p:grpSpPr>
          <p:pic>
            <p:nvPicPr>
              <p:cNvPr id="19485" name="Picture 3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0" y="1928802"/>
                <a:ext cx="5000628" cy="49291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9486" name="TextBox 58"/>
              <p:cNvSpPr txBox="1">
                <a:spLocks noChangeArrowheads="1"/>
              </p:cNvSpPr>
              <p:nvPr/>
            </p:nvSpPr>
            <p:spPr bwMode="auto">
              <a:xfrm rot="-4331353">
                <a:off x="239424" y="3407781"/>
                <a:ext cx="85725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>
                    <a:latin typeface="Tw Cen MT"/>
                  </a:rPr>
                  <a:t>100</a:t>
                </a:r>
                <a:endParaRPr lang="ru-RU">
                  <a:latin typeface="Tw Cen MT"/>
                </a:endParaRPr>
              </a:p>
            </p:txBody>
          </p:sp>
          <p:sp>
            <p:nvSpPr>
              <p:cNvPr id="19487" name="TextBox 59"/>
              <p:cNvSpPr txBox="1">
                <a:spLocks noChangeArrowheads="1"/>
              </p:cNvSpPr>
              <p:nvPr/>
            </p:nvSpPr>
            <p:spPr bwMode="auto">
              <a:xfrm rot="974632">
                <a:off x="2892033" y="2255643"/>
                <a:ext cx="85725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>
                    <a:latin typeface="Tw Cen MT"/>
                    <a:sym typeface="Wingdings" pitchFamily="2" charset="2"/>
                  </a:rPr>
                  <a:t></a:t>
                </a:r>
                <a:endParaRPr lang="ru-RU">
                  <a:latin typeface="Tw Cen MT"/>
                </a:endParaRPr>
              </a:p>
            </p:txBody>
          </p:sp>
          <p:sp>
            <p:nvSpPr>
              <p:cNvPr id="19488" name="TextBox 60"/>
              <p:cNvSpPr txBox="1">
                <a:spLocks noChangeArrowheads="1"/>
              </p:cNvSpPr>
              <p:nvPr/>
            </p:nvSpPr>
            <p:spPr bwMode="auto">
              <a:xfrm rot="-1395197">
                <a:off x="1252502" y="2297336"/>
                <a:ext cx="85725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>
                    <a:latin typeface="Tw Cen MT"/>
                    <a:sym typeface="Wingdings" pitchFamily="2" charset="2"/>
                  </a:rPr>
                  <a:t>50</a:t>
                </a:r>
                <a:endParaRPr lang="ru-RU">
                  <a:latin typeface="Tw Cen MT"/>
                </a:endParaRPr>
              </a:p>
            </p:txBody>
          </p:sp>
          <p:sp>
            <p:nvSpPr>
              <p:cNvPr id="19489" name="TextBox 61"/>
              <p:cNvSpPr txBox="1">
                <a:spLocks noChangeArrowheads="1"/>
              </p:cNvSpPr>
              <p:nvPr/>
            </p:nvSpPr>
            <p:spPr bwMode="auto">
              <a:xfrm rot="-7221225">
                <a:off x="233045" y="5064847"/>
                <a:ext cx="85725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>
                    <a:latin typeface="Tw Cen MT"/>
                  </a:rPr>
                  <a:t>+</a:t>
                </a:r>
                <a:endParaRPr lang="ru-RU">
                  <a:latin typeface="Tw Cen MT"/>
                </a:endParaRPr>
              </a:p>
            </p:txBody>
          </p:sp>
          <p:sp>
            <p:nvSpPr>
              <p:cNvPr id="19490" name="TextBox 62"/>
              <p:cNvSpPr txBox="1">
                <a:spLocks noChangeArrowheads="1"/>
              </p:cNvSpPr>
              <p:nvPr/>
            </p:nvSpPr>
            <p:spPr bwMode="auto">
              <a:xfrm rot="-9341881">
                <a:off x="1174424" y="6096585"/>
                <a:ext cx="85725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>
                    <a:latin typeface="Tw Cen MT"/>
                    <a:sym typeface="Wingdings" pitchFamily="2" charset="2"/>
                  </a:rPr>
                  <a:t>250</a:t>
                </a:r>
                <a:endParaRPr lang="ru-RU">
                  <a:latin typeface="Tw Cen MT"/>
                </a:endParaRPr>
              </a:p>
            </p:txBody>
          </p:sp>
        </p:grpSp>
        <p:sp>
          <p:nvSpPr>
            <p:cNvPr id="19482" name="TextBox 67"/>
            <p:cNvSpPr txBox="1">
              <a:spLocks noChangeArrowheads="1"/>
            </p:cNvSpPr>
            <p:nvPr/>
          </p:nvSpPr>
          <p:spPr bwMode="auto">
            <a:xfrm rot="9828163">
              <a:off x="2891985" y="6113002"/>
              <a:ext cx="85725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>
                  <a:latin typeface="Tw Cen MT"/>
                  <a:sym typeface="Wingdings" pitchFamily="2" charset="2"/>
                </a:rPr>
                <a:t>200</a:t>
              </a:r>
              <a:endParaRPr lang="ru-RU">
                <a:latin typeface="Tw Cen MT"/>
              </a:endParaRPr>
            </a:p>
          </p:txBody>
        </p:sp>
        <p:sp>
          <p:nvSpPr>
            <p:cNvPr id="19483" name="TextBox 73"/>
            <p:cNvSpPr txBox="1">
              <a:spLocks noChangeArrowheads="1"/>
            </p:cNvSpPr>
            <p:nvPr/>
          </p:nvSpPr>
          <p:spPr bwMode="auto">
            <a:xfrm rot="6806310">
              <a:off x="3949310" y="5066107"/>
              <a:ext cx="85725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>
                  <a:latin typeface="Tw Cen MT"/>
                  <a:sym typeface="Wingdings" pitchFamily="2" charset="2"/>
                </a:rPr>
                <a:t>Б</a:t>
              </a:r>
              <a:endParaRPr lang="ru-RU">
                <a:latin typeface="Tw Cen MT"/>
              </a:endParaRPr>
            </a:p>
          </p:txBody>
        </p:sp>
        <p:sp>
          <p:nvSpPr>
            <p:cNvPr id="19484" name="TextBox 74"/>
            <p:cNvSpPr txBox="1">
              <a:spLocks noChangeArrowheads="1"/>
            </p:cNvSpPr>
            <p:nvPr/>
          </p:nvSpPr>
          <p:spPr bwMode="auto">
            <a:xfrm rot="3672314">
              <a:off x="4011597" y="3423160"/>
              <a:ext cx="85725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>
                  <a:latin typeface="Tw Cen MT"/>
                  <a:sym typeface="Wingdings" pitchFamily="2" charset="2"/>
                </a:rPr>
                <a:t>150</a:t>
              </a:r>
              <a:endParaRPr lang="ru-RU">
                <a:latin typeface="Tw Cen MT"/>
              </a:endParaRPr>
            </a:p>
          </p:txBody>
        </p:sp>
      </p:grpSp>
      <p:sp>
        <p:nvSpPr>
          <p:cNvPr id="77" name="Стрелка вправо с вырезом 76"/>
          <p:cNvSpPr/>
          <p:nvPr/>
        </p:nvSpPr>
        <p:spPr>
          <a:xfrm rot="10800000">
            <a:off x="4643438" y="4572000"/>
            <a:ext cx="1714500" cy="714375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6715140" y="1500174"/>
            <a:ext cx="1221809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n-lt"/>
              </a:rPr>
              <a:t>Финал</a:t>
            </a:r>
            <a:endParaRPr lang="ru-RU" sz="2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+mn-lt"/>
            </a:endParaRPr>
          </a:p>
        </p:txBody>
      </p:sp>
      <p:sp>
        <p:nvSpPr>
          <p:cNvPr id="39" name="Стрелка вправо с вырезом 38">
            <a:hlinkClick r:id="rId6" action="ppaction://hlinksldjump"/>
          </p:cNvPr>
          <p:cNvSpPr/>
          <p:nvPr/>
        </p:nvSpPr>
        <p:spPr>
          <a:xfrm rot="10800000">
            <a:off x="4857750" y="6072188"/>
            <a:ext cx="1500188" cy="78581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/>
          </a:p>
        </p:txBody>
      </p:sp>
      <p:sp>
        <p:nvSpPr>
          <p:cNvPr id="19479" name="TextBox 39"/>
          <p:cNvSpPr txBox="1">
            <a:spLocks noChangeArrowheads="1"/>
          </p:cNvSpPr>
          <p:nvPr/>
        </p:nvSpPr>
        <p:spPr bwMode="auto">
          <a:xfrm>
            <a:off x="5286375" y="6215063"/>
            <a:ext cx="10715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>
                <a:latin typeface="Tw Cen MT"/>
                <a:hlinkClick r:id="rId6" action="ppaction://hlinksldjump"/>
              </a:rPr>
              <a:t>Выйти из игры</a:t>
            </a:r>
            <a:endParaRPr lang="ru-RU" sz="1200">
              <a:latin typeface="Tw Cen MT"/>
            </a:endParaRPr>
          </a:p>
        </p:txBody>
      </p:sp>
      <p:sp>
        <p:nvSpPr>
          <p:cNvPr id="19480" name="Прямоугольник 32"/>
          <p:cNvSpPr>
            <a:spLocks noChangeArrowheads="1"/>
          </p:cNvSpPr>
          <p:nvPr/>
        </p:nvSpPr>
        <p:spPr bwMode="auto">
          <a:xfrm>
            <a:off x="5500688" y="214313"/>
            <a:ext cx="36433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70 лет </a:t>
            </a:r>
          </a:p>
          <a:p>
            <a:pPr algn="ctr"/>
            <a:r>
              <a:rPr lang="ru-RU" b="1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Кемеровской </a:t>
            </a:r>
          </a:p>
          <a:p>
            <a:pPr algn="ctr"/>
            <a:r>
              <a:rPr lang="ru-RU" b="1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области</a:t>
            </a:r>
            <a:endParaRPr lang="ru-RU">
              <a:latin typeface="Tw Cen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9800000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0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8000000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2400000">
                                      <p:cBhvr>
                                        <p:cTn id="2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7200000">
                                      <p:cBhvr>
                                        <p:cTn id="3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5200000">
                                      <p:cBhvr>
                                        <p:cTn id="3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4400000">
                                      <p:cBhvr>
                                        <p:cTn id="3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200000">
                                      <p:cBhvr>
                                        <p:cTn id="4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8000000">
                                      <p:cBhvr>
                                        <p:cTn id="4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0800000">
                                      <p:cBhvr>
                                        <p:cTn id="5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2600000">
                                      <p:cBhvr>
                                        <p:cTn id="5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6400000">
                                      <p:cBhvr>
                                        <p:cTn id="5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7200000">
                                      <p:cBhvr>
                                        <p:cTn id="6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8800000">
                                      <p:cBhvr>
                                        <p:cTn id="6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3000000">
                                      <p:cBhvr>
                                        <p:cTn id="7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9800000">
                                      <p:cBhvr>
                                        <p:cTn id="7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7400000">
                                      <p:cBhvr>
                                        <p:cTn id="7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1400000">
                                      <p:cBhvr>
                                        <p:cTn id="8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95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" fill="hold">
                      <p:stCondLst>
                        <p:cond delay="0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95" grpId="0" animBg="1"/>
      <p:bldP spid="96" grpId="0" animBg="1"/>
      <p:bldP spid="97" grpId="0" animBg="1"/>
      <p:bldP spid="98" grpId="0" animBg="1"/>
      <p:bldP spid="99" grpId="0" animBg="1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85"/>
          <p:cNvSpPr txBox="1">
            <a:spLocks noChangeArrowheads="1"/>
          </p:cNvSpPr>
          <p:nvPr/>
        </p:nvSpPr>
        <p:spPr bwMode="auto">
          <a:xfrm>
            <a:off x="285750" y="285750"/>
            <a:ext cx="6429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Н</a:t>
            </a:r>
          </a:p>
        </p:txBody>
      </p:sp>
      <p:sp>
        <p:nvSpPr>
          <p:cNvPr id="20482" name="TextBox 86"/>
          <p:cNvSpPr txBox="1">
            <a:spLocks noChangeArrowheads="1"/>
          </p:cNvSpPr>
          <p:nvPr/>
        </p:nvSpPr>
        <p:spPr bwMode="auto">
          <a:xfrm>
            <a:off x="1000125" y="285750"/>
            <a:ext cx="6429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О</a:t>
            </a:r>
          </a:p>
        </p:txBody>
      </p:sp>
      <p:sp>
        <p:nvSpPr>
          <p:cNvPr id="20483" name="TextBox 87"/>
          <p:cNvSpPr txBox="1">
            <a:spLocks noChangeArrowheads="1"/>
          </p:cNvSpPr>
          <p:nvPr/>
        </p:nvSpPr>
        <p:spPr bwMode="auto">
          <a:xfrm>
            <a:off x="1785938" y="285750"/>
            <a:ext cx="571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В</a:t>
            </a:r>
          </a:p>
        </p:txBody>
      </p:sp>
      <p:sp>
        <p:nvSpPr>
          <p:cNvPr id="20484" name="TextBox 88"/>
          <p:cNvSpPr txBox="1">
            <a:spLocks noChangeArrowheads="1"/>
          </p:cNvSpPr>
          <p:nvPr/>
        </p:nvSpPr>
        <p:spPr bwMode="auto">
          <a:xfrm>
            <a:off x="2571750" y="285750"/>
            <a:ext cx="571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О</a:t>
            </a:r>
          </a:p>
        </p:txBody>
      </p:sp>
      <p:sp>
        <p:nvSpPr>
          <p:cNvPr id="20485" name="TextBox 89"/>
          <p:cNvSpPr txBox="1">
            <a:spLocks noChangeArrowheads="1"/>
          </p:cNvSpPr>
          <p:nvPr/>
        </p:nvSpPr>
        <p:spPr bwMode="auto">
          <a:xfrm>
            <a:off x="3357563" y="285750"/>
            <a:ext cx="571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К</a:t>
            </a:r>
          </a:p>
        </p:txBody>
      </p:sp>
      <p:sp>
        <p:nvSpPr>
          <p:cNvPr id="93" name="Вертикальный свиток 92"/>
          <p:cNvSpPr/>
          <p:nvPr/>
        </p:nvSpPr>
        <p:spPr>
          <a:xfrm>
            <a:off x="6143636" y="1500174"/>
            <a:ext cx="3000364" cy="1928826"/>
          </a:xfrm>
          <a:prstGeom prst="vertic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/>
              <a:t>О каком городе идет речь?</a:t>
            </a:r>
            <a:endParaRPr lang="ru-RU" sz="2000" b="1" dirty="0"/>
          </a:p>
        </p:txBody>
      </p:sp>
      <p:pic>
        <p:nvPicPr>
          <p:cNvPr id="20489" name="Picture 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75" y="1571625"/>
            <a:ext cx="59055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" name="Прямоугольник 94"/>
          <p:cNvSpPr/>
          <p:nvPr/>
        </p:nvSpPr>
        <p:spPr>
          <a:xfrm>
            <a:off x="214313" y="285750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6" name="Прямоугольник 95"/>
          <p:cNvSpPr/>
          <p:nvPr/>
        </p:nvSpPr>
        <p:spPr>
          <a:xfrm>
            <a:off x="1000125" y="285750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7" name="Прямоугольник 96"/>
          <p:cNvSpPr/>
          <p:nvPr/>
        </p:nvSpPr>
        <p:spPr>
          <a:xfrm>
            <a:off x="1785938" y="285750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8" name="Прямоугольник 97"/>
          <p:cNvSpPr/>
          <p:nvPr/>
        </p:nvSpPr>
        <p:spPr>
          <a:xfrm>
            <a:off x="2571750" y="285750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9" name="Прямоугольник 98"/>
          <p:cNvSpPr/>
          <p:nvPr/>
        </p:nvSpPr>
        <p:spPr>
          <a:xfrm>
            <a:off x="3357563" y="285750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04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63" y="3929063"/>
            <a:ext cx="1847850" cy="292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Стрелка вправо с вырезом 24">
            <a:hlinkClick r:id="rId4" action="ppaction://hlinksldjump"/>
          </p:cNvPr>
          <p:cNvSpPr/>
          <p:nvPr/>
        </p:nvSpPr>
        <p:spPr>
          <a:xfrm>
            <a:off x="7643813" y="6072188"/>
            <a:ext cx="1500187" cy="78581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hlinkClick r:id="rId4" action="ppaction://hlinksldjump"/>
              </a:rPr>
              <a:t>Закончить игру</a:t>
            </a:r>
            <a:endParaRPr lang="ru-RU" sz="1400" dirty="0"/>
          </a:p>
        </p:txBody>
      </p:sp>
      <p:sp>
        <p:nvSpPr>
          <p:cNvPr id="20497" name="TextBox 25"/>
          <p:cNvSpPr txBox="1">
            <a:spLocks noChangeArrowheads="1"/>
          </p:cNvSpPr>
          <p:nvPr/>
        </p:nvSpPr>
        <p:spPr bwMode="auto">
          <a:xfrm>
            <a:off x="4214813" y="285750"/>
            <a:ext cx="571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У</a:t>
            </a:r>
          </a:p>
        </p:txBody>
      </p:sp>
      <p:sp>
        <p:nvSpPr>
          <p:cNvPr id="20498" name="TextBox 26"/>
          <p:cNvSpPr txBox="1">
            <a:spLocks noChangeArrowheads="1"/>
          </p:cNvSpPr>
          <p:nvPr/>
        </p:nvSpPr>
        <p:spPr bwMode="auto">
          <a:xfrm>
            <a:off x="4929188" y="285750"/>
            <a:ext cx="714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З</a:t>
            </a:r>
          </a:p>
        </p:txBody>
      </p:sp>
      <p:sp>
        <p:nvSpPr>
          <p:cNvPr id="20499" name="TextBox 27"/>
          <p:cNvSpPr txBox="1">
            <a:spLocks noChangeArrowheads="1"/>
          </p:cNvSpPr>
          <p:nvPr/>
        </p:nvSpPr>
        <p:spPr bwMode="auto">
          <a:xfrm>
            <a:off x="5715000" y="285750"/>
            <a:ext cx="714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Н</a:t>
            </a:r>
          </a:p>
        </p:txBody>
      </p:sp>
      <p:sp>
        <p:nvSpPr>
          <p:cNvPr id="20500" name="TextBox 28"/>
          <p:cNvSpPr txBox="1">
            <a:spLocks noChangeArrowheads="1"/>
          </p:cNvSpPr>
          <p:nvPr/>
        </p:nvSpPr>
        <p:spPr bwMode="auto">
          <a:xfrm>
            <a:off x="6500813" y="285750"/>
            <a:ext cx="714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Е</a:t>
            </a:r>
          </a:p>
        </p:txBody>
      </p:sp>
      <p:sp>
        <p:nvSpPr>
          <p:cNvPr id="20501" name="TextBox 29"/>
          <p:cNvSpPr txBox="1">
            <a:spLocks noChangeArrowheads="1"/>
          </p:cNvSpPr>
          <p:nvPr/>
        </p:nvSpPr>
        <p:spPr bwMode="auto">
          <a:xfrm>
            <a:off x="7929563" y="285750"/>
            <a:ext cx="714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К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4143375" y="285750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4929188" y="285750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5715000" y="285750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6500813" y="285750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8072438" y="285750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6715140" y="1714488"/>
            <a:ext cx="185820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n-lt"/>
              </a:rPr>
              <a:t>Суперигра</a:t>
            </a:r>
            <a:endParaRPr lang="ru-RU" sz="2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+mn-lt"/>
            </a:endParaRPr>
          </a:p>
        </p:txBody>
      </p:sp>
      <p:sp>
        <p:nvSpPr>
          <p:cNvPr id="39" name="Овальная выноска 38"/>
          <p:cNvSpPr/>
          <p:nvPr/>
        </p:nvSpPr>
        <p:spPr>
          <a:xfrm>
            <a:off x="0" y="1785926"/>
            <a:ext cx="5929322" cy="2071702"/>
          </a:xfrm>
          <a:prstGeom prst="wedgeEllipseCallout">
            <a:avLst>
              <a:gd name="adj1" fmla="val 63068"/>
              <a:gd name="adj2" fmla="val 112726"/>
            </a:avLst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В этом слове 11 букв.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Вы можете назвать 4</a:t>
            </a:r>
            <a:endParaRPr lang="ru-RU" sz="2400" b="1" dirty="0">
              <a:solidFill>
                <a:schemeClr val="tx1"/>
              </a:solidFill>
            </a:endParaRPr>
          </a:p>
        </p:txBody>
      </p:sp>
      <p:pic>
        <p:nvPicPr>
          <p:cNvPr id="40" name="Picture 3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86188" y="4286250"/>
            <a:ext cx="157162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Picture 4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500313" y="4357688"/>
            <a:ext cx="1071562" cy="121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6-конечная звезда 41"/>
          <p:cNvSpPr/>
          <p:nvPr/>
        </p:nvSpPr>
        <p:spPr>
          <a:xfrm>
            <a:off x="4214813" y="6000750"/>
            <a:ext cx="714375" cy="571500"/>
          </a:xfrm>
          <a:prstGeom prst="star6">
            <a:avLst/>
          </a:prstGeom>
          <a:solidFill>
            <a:schemeClr val="accent4">
              <a:lumMod val="60000"/>
              <a:lumOff val="4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3" name="6-конечная звезда 42"/>
          <p:cNvSpPr/>
          <p:nvPr/>
        </p:nvSpPr>
        <p:spPr>
          <a:xfrm>
            <a:off x="2714625" y="6000750"/>
            <a:ext cx="714375" cy="571500"/>
          </a:xfrm>
          <a:prstGeom prst="star6">
            <a:avLst/>
          </a:prstGeom>
          <a:solidFill>
            <a:schemeClr val="tx2">
              <a:lumMod val="40000"/>
              <a:lumOff val="60000"/>
            </a:schemeClr>
          </a:solidFill>
          <a:ln w="762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0515" name="TextBox 35"/>
          <p:cNvSpPr txBox="1">
            <a:spLocks noChangeArrowheads="1"/>
          </p:cNvSpPr>
          <p:nvPr/>
        </p:nvSpPr>
        <p:spPr bwMode="auto">
          <a:xfrm>
            <a:off x="7215188" y="285750"/>
            <a:ext cx="714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Tw Cen MT"/>
              </a:rPr>
              <a:t>Ц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7286625" y="285750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517" name="Прямоугольник 43"/>
          <p:cNvSpPr>
            <a:spLocks noChangeArrowheads="1"/>
          </p:cNvSpPr>
          <p:nvPr/>
        </p:nvSpPr>
        <p:spPr bwMode="auto">
          <a:xfrm>
            <a:off x="0" y="5286375"/>
            <a:ext cx="2286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70 лет </a:t>
            </a:r>
          </a:p>
          <a:p>
            <a:pPr algn="ctr"/>
            <a:r>
              <a:rPr lang="ru-RU" sz="2800" b="1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Кемеровской </a:t>
            </a:r>
          </a:p>
          <a:p>
            <a:pPr algn="ctr"/>
            <a:r>
              <a:rPr lang="ru-RU" sz="2800" b="1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области</a:t>
            </a:r>
            <a:endParaRPr lang="ru-RU" sz="2800">
              <a:latin typeface="Tw Cen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95" grpId="0" animBg="1"/>
      <p:bldP spid="96" grpId="0" animBg="1"/>
      <p:bldP spid="97" grpId="0" animBg="1"/>
      <p:bldP spid="98" grpId="0" animBg="1"/>
      <p:bldP spid="99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86050" y="1928802"/>
            <a:ext cx="4374917" cy="1323439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Спасибо!</a:t>
            </a:r>
          </a:p>
        </p:txBody>
      </p:sp>
      <p:pic>
        <p:nvPicPr>
          <p:cNvPr id="21506" name="Picture 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3" y="144463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9055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6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91500" y="59055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271171">
  <a:themeElements>
    <a:clrScheme name="Korea03">
      <a:dk1>
        <a:srgbClr val="000000"/>
      </a:dk1>
      <a:lt1>
        <a:srgbClr val="FFFFFF"/>
      </a:lt1>
      <a:dk2>
        <a:srgbClr val="0362B9"/>
      </a:dk2>
      <a:lt2>
        <a:srgbClr val="BCE7FA"/>
      </a:lt2>
      <a:accent1>
        <a:srgbClr val="3DB5DB"/>
      </a:accent1>
      <a:accent2>
        <a:srgbClr val="DF9B29"/>
      </a:accent2>
      <a:accent3>
        <a:srgbClr val="6699FF"/>
      </a:accent3>
      <a:accent4>
        <a:srgbClr val="D361AA"/>
      </a:accent4>
      <a:accent5>
        <a:srgbClr val="A3D75D"/>
      </a:accent5>
      <a:accent6>
        <a:srgbClr val="D36161"/>
      </a:accent6>
      <a:hlink>
        <a:srgbClr val="FF9933"/>
      </a:hlink>
      <a:folHlink>
        <a:srgbClr val="FF3399"/>
      </a:folHlink>
    </a:clrScheme>
    <a:fontScheme name="Korea03">
      <a:majorFont>
        <a:latin typeface="Corbel"/>
        <a:ea typeface=""/>
        <a:cs typeface=""/>
        <a:font script="Jpan" typeface="HG創英角ｺﾞｼｯｸUB"/>
        <a:font script="Hang" typeface="맑은 고딕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w Cen MT"/>
        <a:ea typeface=""/>
        <a:cs typeface=""/>
        <a:font script="Jpan" typeface="HGｺﾞｼｯｸE"/>
        <a:font script="Hang" typeface="휴먼모음T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Korea03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hade val="100000"/>
                <a:satMod val="115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</a:effectStyle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</a:effectStyle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Презентация5</Template>
  <TotalTime>437</TotalTime>
  <Words>150</Words>
  <Application>Microsoft Office PowerPoint</Application>
  <PresentationFormat>Экран (4:3)</PresentationFormat>
  <Paragraphs>104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Шаблон оформления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8" baseType="lpstr">
      <vt:lpstr>Tw Cen MT</vt:lpstr>
      <vt:lpstr>Arial</vt:lpstr>
      <vt:lpstr>Corbel</vt:lpstr>
      <vt:lpstr>Wingdings 2</vt:lpstr>
      <vt:lpstr>Wingdings</vt:lpstr>
      <vt:lpstr>Calibri</vt:lpstr>
      <vt:lpstr>Monotype Corsiva</vt:lpstr>
      <vt:lpstr>Times New Roman</vt:lpstr>
      <vt:lpstr>10271171</vt:lpstr>
      <vt:lpstr>10271171</vt:lpstr>
      <vt:lpstr>10271171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Мвидео</dc:creator>
  <cp:lastModifiedBy>User</cp:lastModifiedBy>
  <cp:revision>61</cp:revision>
  <dcterms:created xsi:type="dcterms:W3CDTF">2009-07-01T00:44:17Z</dcterms:created>
  <dcterms:modified xsi:type="dcterms:W3CDTF">2013-03-25T17:40:40Z</dcterms:modified>
</cp:coreProperties>
</file>