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sigs" ContentType="application/vnd.openxmlformats-package.digital-signature-origi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63" r:id="rId4"/>
    <p:sldId id="258" r:id="rId5"/>
    <p:sldId id="265" r:id="rId6"/>
    <p:sldId id="259" r:id="rId7"/>
    <p:sldId id="267" r:id="rId8"/>
    <p:sldId id="260" r:id="rId9"/>
    <p:sldId id="273" r:id="rId10"/>
    <p:sldId id="269" r:id="rId11"/>
    <p:sldId id="261" r:id="rId12"/>
    <p:sldId id="270" r:id="rId13"/>
    <p:sldId id="272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4" autoAdjust="0"/>
    <p:restoredTop sz="94690" autoAdjust="0"/>
  </p:normalViewPr>
  <p:slideViewPr>
    <p:cSldViewPr>
      <p:cViewPr varScale="1">
        <p:scale>
          <a:sx n="64" d="100"/>
          <a:sy n="64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0A961-3635-451E-80D2-D98D8A7EA4E4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B7E52-B392-4818-965A-23427BD43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B7E52-B392-4818-965A-23427BD435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D:\&#1080;&#1075;&#1088;&#1072;%20%20&#1089;&#1090;&#1086;%20&#1082;%20&#1086;&#1076;&#1085;&#1086;&#1084;&#1091;\&#1076;&#1083;&#1103;%20&#1090;&#1077;&#1083;&#1077;&#1092;&#1086;&#1085;&#1072;%20-%20&#1041;&#1091;&#1076;&#1080;&#1083;&#1100;&#1085;&#1080;&#1082;%20&#1087;&#1088;&#1086;&#1089;&#1099;&#1087;&#1072;&#1081;&#1089;&#1103;%20(mp3cut.net).mp3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5;&#1083;&#1077;&#1085;&#1072;\Desktop\&#1080;&#1075;&#1088;&#1072;\&#1089;&#1090;&#1086;%20&#1082;%20&#1086;&#1076;&#1085;&#1086;&#1084;&#1091;\&#1090;&#1091;&#1088;%205\STO.ex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80;&#1075;&#1088;&#1072;%20%20&#1089;&#1090;&#1086;%20&#1082;%20&#1086;&#1076;&#1085;&#1086;&#1084;&#1091;\&#1076;&#1083;&#1103;%20&#1090;&#1077;&#1083;&#1077;&#1092;&#1086;&#1085;&#1072;%20-%20&#1041;&#1091;&#1076;&#1080;&#1083;&#1100;&#1085;&#1080;&#1082;%20&#1087;&#1088;&#1086;&#1089;&#1099;&#1087;&#1072;&#1081;&#1089;&#1103;%20(mp3cut.net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5;&#1083;&#1077;&#1085;&#1072;\Desktop\&#1080;&#1075;&#1088;&#1072;\&#1089;&#1090;&#1086;%20&#1082;%20&#1086;&#1076;&#1085;&#1086;&#1084;&#1091;\&#1090;&#1091;&#1088;%201\STO.ex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5;&#1083;&#1077;&#1085;&#1072;\Desktop\&#1080;&#1075;&#1088;&#1072;\&#1089;&#1090;&#1086;%20&#1082;%20&#1086;&#1076;&#1085;&#1086;&#1084;&#1091;\&#1090;&#1091;&#1088;%202\STO.ex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5;&#1083;&#1077;&#1085;&#1072;\Desktop\&#1080;&#1075;&#1088;&#1072;\&#1089;&#1090;&#1086;%20&#1082;%20&#1086;&#1076;&#1085;&#1086;&#1084;&#1091;\&#1090;&#1091;&#1088;%203\STO.ex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0;&#1075;&#1088;&#1072;%20%20&#1089;&#1090;&#1086;%20&#1082;%20&#1086;&#1076;&#1085;&#1086;&#1084;&#1091;\zaryadka%20(mp3cut.net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45;&#1083;&#1077;&#1085;&#1072;\Desktop\&#1080;&#1075;&#1088;&#1072;\&#1089;&#1090;&#1086;%20&#1082;%20&#1086;&#1076;&#1085;&#1086;&#1084;&#1091;\&#1090;&#1091;&#1088;%204\STO.ex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74" y="2319015"/>
            <a:ext cx="8429652" cy="1470025"/>
          </a:xfrm>
        </p:spPr>
        <p:txBody>
          <a:bodyPr/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«СТО К ОДНОМУ»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573016"/>
            <a:ext cx="6400800" cy="237512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Mistral" pitchFamily="66" charset="0"/>
              </a:rPr>
              <a:t>Наша школьная жизнь.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1860" y="90872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ИГРА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464024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C:\Users\Public\Pictures\Sample Pictures\notitle1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3131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8256"/>
            <a:ext cx="825820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72728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что ругают родители?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7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  <p:pic>
        <p:nvPicPr>
          <p:cNvPr id="1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90736" y="4149080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4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90736" y="5229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78092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90736" y="306896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812360" y="378904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8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7435552" y="4077072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812360" y="486916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7435552" y="5157192"/>
            <a:ext cx="304800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812360" y="270892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8" cstate="print"/>
          <a:stretch>
            <a:fillRect/>
          </a:stretch>
        </p:blipFill>
        <p:spPr>
          <a:xfrm>
            <a:off x="7435552" y="2996952"/>
            <a:ext cx="304800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2010544" y="178460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плохие оценки 15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10544" y="2544544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плохое поведение 30</a:t>
            </a:r>
            <a:endPara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010544" y="3304488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невыполненные уроки    60</a:t>
            </a:r>
            <a:endParaRPr lang="ru-RU" sz="2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010544" y="4064432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прогулы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120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010544" y="4824376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 за что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180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010544" y="558432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всё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240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для телефона - Будильник просыпайся (mp3cut.net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9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2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showWhenStopped="0"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Елена\Documents\фоны\Фоны для презентаций. 105 штук\14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Елена\AppData\Local\Temp\Rar$DI25.520\walking_5_hc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132856"/>
            <a:ext cx="3960439" cy="38884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7704" y="112474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«Большая игра»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8256"/>
            <a:ext cx="825820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5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323528" y="1340768"/>
            <a:ext cx="4104456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Проспал               70</a:t>
            </a:r>
            <a:endPara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323528" y="2060848"/>
            <a:ext cx="4104456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отличника       60             </a:t>
            </a:r>
            <a:endParaRPr lang="ru-RU" sz="32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323528" y="2780928"/>
            <a:ext cx="4104456" cy="792088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Пойти на урок без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</a:t>
            </a:r>
            <a:endParaRPr lang="ru-RU" sz="2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51520" y="3573016"/>
            <a:ext cx="4248472" cy="792088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догонялки               50</a:t>
            </a:r>
            <a:endPara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51520" y="4365104"/>
            <a:ext cx="4248472" cy="936104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Добрая                    60 </a:t>
            </a:r>
            <a:endPara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932040" y="1340768"/>
            <a:ext cx="388843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Копуша                  15</a:t>
            </a:r>
            <a:endParaRPr lang="ru-RU" sz="2800" kern="1200" dirty="0">
              <a:solidFill>
                <a:srgbClr val="002060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4932040" y="2060848"/>
            <a:ext cx="3960440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соседа            30                 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932040" y="2780928"/>
            <a:ext cx="3960440" cy="86409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Пойти домой за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сменкой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4932040" y="3645024"/>
            <a:ext cx="3960440" cy="86409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игры на телефоне    10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олилиния 27"/>
          <p:cNvSpPr/>
          <p:nvPr/>
        </p:nvSpPr>
        <p:spPr>
          <a:xfrm>
            <a:off x="4932040" y="4509120"/>
            <a:ext cx="3996952" cy="867772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Справедливая       20                </a:t>
            </a:r>
            <a:endPara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для телефона - Будильник просыпайся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  <p:pic>
        <p:nvPicPr>
          <p:cNvPr id="16" name="для телефона - Будильник просыпайся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756848" y="6389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cmd type="call" cmd="play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showWhenStopped="0"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pic>
        <p:nvPicPr>
          <p:cNvPr id="1026" name="Picture 2" descr="C:\Users\Public\Pictures\Sample Pictures\detia-8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3528392" cy="3744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4869160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5" name="Picture 2" descr="C:\Users\Елена\AppData\Local\Temp\Rar$DI13.816\walking_1_hc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204864"/>
            <a:ext cx="3357339" cy="37431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24744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«Простая игра»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8256"/>
            <a:ext cx="825820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72728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нельзя делать на уроке, а очень хочется?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  <p:pic>
        <p:nvPicPr>
          <p:cNvPr id="1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4149080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4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5229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78092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306896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812360" y="378904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8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4077072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812360" y="486916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5157192"/>
            <a:ext cx="304800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812360" y="270892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2996952"/>
            <a:ext cx="304800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2010544" y="178460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Болтать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40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10544" y="2544544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25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010544" y="3304488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15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010544" y="4064432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Смеяться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010544" y="4824376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Списывать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8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010544" y="558432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Есть\жевать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2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24744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052736"/>
            <a:ext cx="71287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«Двойная игра»</a:t>
            </a:r>
            <a:endParaRPr lang="ru-RU" sz="6600" dirty="0"/>
          </a:p>
        </p:txBody>
      </p:sp>
      <p:pic>
        <p:nvPicPr>
          <p:cNvPr id="8" name="Picture 2" descr="C:\Users\Елена\AppData\Local\Temp\Rar$DI27.816\walking_2_hc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04864"/>
            <a:ext cx="453650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18256"/>
            <a:ext cx="8258204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66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80728"/>
            <a:ext cx="72728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Любимое занятие учителя.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6" cstate="print"/>
          <a:stretch>
            <a:fillRect/>
          </a:stretch>
        </p:blipFill>
        <p:spPr>
          <a:xfrm>
            <a:off x="467544" y="404664"/>
            <a:ext cx="304800" cy="304800"/>
          </a:xfrm>
          <a:prstGeom prst="rect">
            <a:avLst/>
          </a:prstGeom>
        </p:spPr>
      </p:pic>
      <p:pic>
        <p:nvPicPr>
          <p:cNvPr id="1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4149080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4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5229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78092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306896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91243" y="378904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8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596336" y="4077072"/>
            <a:ext cx="343336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991243" y="486916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596336" y="5157192"/>
            <a:ext cx="343336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991243" y="270892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740352" y="2996952"/>
            <a:ext cx="343336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1691680" y="1784600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40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1691680" y="2544544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Ставить 2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691680" y="3304488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Проверять тетради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15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1691680" y="4064432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Задавать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д\з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10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1691680" y="4824376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Вызывать к доске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8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1691680" y="5584320"/>
            <a:ext cx="6048672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Отдыхать          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24744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«Тройная игра»</a:t>
            </a:r>
            <a:endParaRPr lang="ru-RU" sz="6600" dirty="0"/>
          </a:p>
        </p:txBody>
      </p:sp>
      <p:pic>
        <p:nvPicPr>
          <p:cNvPr id="9" name="Picture 2" descr="C:\Users\Елена\AppData\Local\Temp\Rar$DI15.520\walking_3_hc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20888"/>
            <a:ext cx="3888431" cy="33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980728"/>
            <a:ext cx="72728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чего нельзя отвечать у доски?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1" name="MS900074826[1].wav">
            <a:hlinkClick r:id="" action="ppaction://media"/>
          </p:cNvPr>
          <p:cNvPicPr>
            <a:picLocks noRot="1" noChangeAspect="1"/>
          </p:cNvPicPr>
          <p:nvPr>
            <a:wavAudioFile r:embed="rId1" name="MS900074826[1].wav"/>
          </p:nvPr>
        </p:nvPicPr>
        <p:blipFill>
          <a:blip r:embed="rId6" cstate="print"/>
          <a:stretch>
            <a:fillRect/>
          </a:stretch>
        </p:blipFill>
        <p:spPr>
          <a:xfrm>
            <a:off x="-1188640" y="404664"/>
            <a:ext cx="304800" cy="304800"/>
          </a:xfrm>
          <a:prstGeom prst="rect">
            <a:avLst/>
          </a:prstGeom>
        </p:spPr>
      </p:pic>
      <p:pic>
        <p:nvPicPr>
          <p:cNvPr id="1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4149080"/>
            <a:ext cx="304800" cy="3048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67544" y="494116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4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5229200"/>
            <a:ext cx="304800" cy="3048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2780928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6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90736" y="3068960"/>
            <a:ext cx="304800" cy="3048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812360" y="378904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18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4077072"/>
            <a:ext cx="304800" cy="3048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812360" y="486916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0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5157192"/>
            <a:ext cx="304800" cy="3048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7812360" y="2708920"/>
            <a:ext cx="10081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Х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22" name="MS900074820[1].wav">
            <a:hlinkClick r:id="" action="ppaction://media"/>
          </p:cNvPr>
          <p:cNvPicPr>
            <a:picLocks noRot="1" noChangeAspect="1"/>
          </p:cNvPicPr>
          <p:nvPr>
            <a:wavAudioFile r:embed="rId2" name="MS900074820[1].wav"/>
          </p:nvPr>
        </p:nvPicPr>
        <p:blipFill>
          <a:blip r:embed="rId7" cstate="print"/>
          <a:stretch>
            <a:fillRect/>
          </a:stretch>
        </p:blipFill>
        <p:spPr>
          <a:xfrm>
            <a:off x="7435552" y="2996952"/>
            <a:ext cx="304800" cy="304800"/>
          </a:xfrm>
          <a:prstGeom prst="rect">
            <a:avLst/>
          </a:prstGeom>
        </p:spPr>
      </p:pic>
      <p:sp>
        <p:nvSpPr>
          <p:cNvPr id="36" name="Полилиния 35"/>
          <p:cNvSpPr/>
          <p:nvPr/>
        </p:nvSpPr>
        <p:spPr>
          <a:xfrm>
            <a:off x="2010544" y="178460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мела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40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010544" y="2544544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986775"/>
              <a:satOff val="7962"/>
              <a:lumOff val="1726"/>
              <a:alphaOff val="0"/>
            </a:schemeClr>
          </a:fillRef>
          <a:effectRef idx="2">
            <a:schemeClr val="accent5">
              <a:hueOff val="-1986775"/>
              <a:satOff val="7962"/>
              <a:lumOff val="172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ума\знаний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25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2010544" y="3304488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указки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15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2010544" y="4064432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подсказки</a:t>
            </a:r>
            <a:r>
              <a:rPr lang="ru-RU" sz="3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10</a:t>
            </a:r>
            <a:endPara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2010544" y="4824376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вызова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8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2010544" y="5584320"/>
            <a:ext cx="5369768" cy="723756"/>
          </a:xfrm>
          <a:custGeom>
            <a:avLst/>
            <a:gdLst>
              <a:gd name="connsiteX0" fmla="*/ 0 w 912155"/>
              <a:gd name="connsiteY0" fmla="*/ 120628 h 723756"/>
              <a:gd name="connsiteX1" fmla="*/ 35331 w 912155"/>
              <a:gd name="connsiteY1" fmla="*/ 35331 h 723756"/>
              <a:gd name="connsiteX2" fmla="*/ 120628 w 912155"/>
              <a:gd name="connsiteY2" fmla="*/ 0 h 723756"/>
              <a:gd name="connsiteX3" fmla="*/ 791527 w 912155"/>
              <a:gd name="connsiteY3" fmla="*/ 0 h 723756"/>
              <a:gd name="connsiteX4" fmla="*/ 876824 w 912155"/>
              <a:gd name="connsiteY4" fmla="*/ 35331 h 723756"/>
              <a:gd name="connsiteX5" fmla="*/ 912155 w 912155"/>
              <a:gd name="connsiteY5" fmla="*/ 120628 h 723756"/>
              <a:gd name="connsiteX6" fmla="*/ 912155 w 912155"/>
              <a:gd name="connsiteY6" fmla="*/ 603128 h 723756"/>
              <a:gd name="connsiteX7" fmla="*/ 876824 w 912155"/>
              <a:gd name="connsiteY7" fmla="*/ 688425 h 723756"/>
              <a:gd name="connsiteX8" fmla="*/ 791527 w 912155"/>
              <a:gd name="connsiteY8" fmla="*/ 723756 h 723756"/>
              <a:gd name="connsiteX9" fmla="*/ 120628 w 912155"/>
              <a:gd name="connsiteY9" fmla="*/ 723756 h 723756"/>
              <a:gd name="connsiteX10" fmla="*/ 35331 w 912155"/>
              <a:gd name="connsiteY10" fmla="*/ 688425 h 723756"/>
              <a:gd name="connsiteX11" fmla="*/ 0 w 912155"/>
              <a:gd name="connsiteY11" fmla="*/ 603128 h 723756"/>
              <a:gd name="connsiteX12" fmla="*/ 0 w 912155"/>
              <a:gd name="connsiteY12" fmla="*/ 120628 h 72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155" h="723756">
                <a:moveTo>
                  <a:pt x="0" y="120628"/>
                </a:moveTo>
                <a:cubicBezTo>
                  <a:pt x="0" y="88635"/>
                  <a:pt x="12709" y="57953"/>
                  <a:pt x="35331" y="35331"/>
                </a:cubicBezTo>
                <a:cubicBezTo>
                  <a:pt x="57953" y="12709"/>
                  <a:pt x="88635" y="0"/>
                  <a:pt x="120628" y="0"/>
                </a:cubicBezTo>
                <a:lnTo>
                  <a:pt x="791527" y="0"/>
                </a:lnTo>
                <a:cubicBezTo>
                  <a:pt x="823520" y="0"/>
                  <a:pt x="854202" y="12709"/>
                  <a:pt x="876824" y="35331"/>
                </a:cubicBezTo>
                <a:cubicBezTo>
                  <a:pt x="899446" y="57953"/>
                  <a:pt x="912155" y="88635"/>
                  <a:pt x="912155" y="120628"/>
                </a:cubicBezTo>
                <a:lnTo>
                  <a:pt x="912155" y="603128"/>
                </a:lnTo>
                <a:cubicBezTo>
                  <a:pt x="912155" y="635121"/>
                  <a:pt x="899446" y="665803"/>
                  <a:pt x="876824" y="688425"/>
                </a:cubicBezTo>
                <a:cubicBezTo>
                  <a:pt x="854202" y="711047"/>
                  <a:pt x="823520" y="723756"/>
                  <a:pt x="791527" y="723756"/>
                </a:cubicBezTo>
                <a:lnTo>
                  <a:pt x="120628" y="723756"/>
                </a:lnTo>
                <a:cubicBezTo>
                  <a:pt x="88635" y="723756"/>
                  <a:pt x="57953" y="711047"/>
                  <a:pt x="35331" y="688425"/>
                </a:cubicBezTo>
                <a:cubicBezTo>
                  <a:pt x="12709" y="665803"/>
                  <a:pt x="0" y="635121"/>
                  <a:pt x="0" y="603128"/>
                </a:cubicBezTo>
                <a:lnTo>
                  <a:pt x="0" y="12062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491" tIns="103911" rIns="172491" bIns="103911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доски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2</a:t>
            </a:r>
            <a:endParaRPr lang="ru-RU" sz="36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2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0000"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2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2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2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22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showWhenStopped="0"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58204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Музыкальная пауза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9" name="Picture 5" descr="C:\Users\Елена\Documents\фоны\Рисунки .png\41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782877"/>
            <a:ext cx="3600400" cy="2662347"/>
          </a:xfrm>
          <a:prstGeom prst="rect">
            <a:avLst/>
          </a:prstGeom>
          <a:noFill/>
        </p:spPr>
      </p:pic>
      <p:pic>
        <p:nvPicPr>
          <p:cNvPr id="6" name="zaryadka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9684568" y="5805264"/>
            <a:ext cx="360040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лена\Documents\фоны\Фоны для презентаций. 105 штук\1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1124744"/>
            <a:ext cx="69847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052736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«Игра наоборот»</a:t>
            </a:r>
            <a:endParaRPr lang="ru-RU" sz="6600" dirty="0"/>
          </a:p>
        </p:txBody>
      </p:sp>
      <p:pic>
        <p:nvPicPr>
          <p:cNvPr id="8" name="Picture 2" descr="C:\Users\Елена\AppData\Local\Temp\Rar$DI53.520\walking_4_hc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204864"/>
            <a:ext cx="4608511" cy="35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E20E8A3-C4C7-4E7F-86EF-5FE6FC56B3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TS010389958</Template>
  <TotalTime>1065</TotalTime>
  <Words>192</Words>
  <Application>Microsoft Office PowerPoint</Application>
  <PresentationFormat>Экран (4:3)</PresentationFormat>
  <Paragraphs>73</Paragraphs>
  <Slides>13</Slides>
  <Notes>1</Notes>
  <HiddenSlides>0</HiddenSlides>
  <MMClips>33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TS010389958</vt:lpstr>
      <vt:lpstr>«СТО К ОДНОМУ»</vt:lpstr>
      <vt:lpstr>Слайд 2</vt:lpstr>
      <vt:lpstr>Слайд 3</vt:lpstr>
      <vt:lpstr>Слайд 4</vt:lpstr>
      <vt:lpstr>Слайд 5</vt:lpstr>
      <vt:lpstr>Слайд 6</vt:lpstr>
      <vt:lpstr>Слайд 7</vt:lpstr>
      <vt:lpstr>Музыкальная пауза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 К ОДНОМУ</dc:title>
  <dc:creator>1</dc:creator>
  <cp:lastModifiedBy>Елена</cp:lastModifiedBy>
  <cp:revision>39</cp:revision>
  <dcterms:created xsi:type="dcterms:W3CDTF">2011-12-28T21:43:59Z</dcterms:created>
  <dcterms:modified xsi:type="dcterms:W3CDTF">2012-11-12T15:34:25Z</dcterms:modified>
  <cp:category>Шаблон оформления</cp:category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