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8" r:id="rId2"/>
    <p:sldId id="271" r:id="rId3"/>
    <p:sldId id="256" r:id="rId4"/>
    <p:sldId id="270" r:id="rId5"/>
    <p:sldId id="258" r:id="rId6"/>
    <p:sldId id="274" r:id="rId7"/>
    <p:sldId id="267" r:id="rId8"/>
    <p:sldId id="268" r:id="rId9"/>
    <p:sldId id="257" r:id="rId10"/>
    <p:sldId id="277" r:id="rId11"/>
    <p:sldId id="259" r:id="rId12"/>
    <p:sldId id="261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99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F8F32B-3427-4A32-8DB6-83A2ACC17986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802D09-2523-4890-8E25-33D648F6B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E92121-D3FF-4AFC-9118-3F5C245571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EC83-3EB7-4061-9687-ACE75E614571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E545-B6FE-4E50-BC16-7369B2FED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F65C-34BF-45DA-88CF-FCCDFE101D59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809B-7BAD-495F-B309-E89F4AA0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A9FF-173B-4911-85C6-AAAC5E7A50D8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87CC-E022-41CF-95E3-9C48F592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28BE-DDEC-4050-BABA-1E8DCB07BEA7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7270-7AAD-4513-920D-9905EC840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4409-B656-4250-B9DB-05E715CE7318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562-62F5-4122-9E82-71C915CB8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3D51-A112-4098-AE5E-7E856310EC46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43EC-B4E4-4607-8511-3D24A173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2A34-8080-4C31-9E5A-60AB5C286472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86F1-983E-4F70-A90F-810E740EB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AB4B-BEB2-4AE4-A8A0-4E6EB6F60909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32AD-26DD-41F1-AA2D-21EB41FF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E4F0-149C-4CA9-9D32-331B5C28CEAC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5377-59C2-4BE0-93AE-2EA38AC71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A46D-EE1B-4532-8D2F-499FDC2A71FE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4B25-B9C0-4B3E-91D5-F9654159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E97D-0F43-41A9-B383-C82EAE50DFE6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A06C-59BA-4913-8EFC-75F640C41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2DB39B-19D6-40EE-96C1-563C548B7A97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BCAD22-10F7-4785-AA83-AB40651F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76213"/>
            <a:ext cx="8764587" cy="1317625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1543050"/>
            <a:ext cx="8697912" cy="1931988"/>
          </a:xfrm>
          <a:prstGeom prst="rect">
            <a:avLst/>
          </a:prstGeom>
          <a:noFill/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286000" y="4643438"/>
            <a:ext cx="6572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Шайтар Светлана Владимировна</a:t>
            </a:r>
          </a:p>
          <a:p>
            <a:pPr algn="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МБОУ гимназии № 4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г. Новороссийск, 2012</a:t>
            </a:r>
            <a:endParaRPr lang="ru-RU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Светы Ш\Копия незнайка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14313"/>
            <a:ext cx="384651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D:\для Светы Ш\незнайка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14750"/>
            <a:ext cx="37861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 descr="D:\для Светы Ш\незнайка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86188"/>
            <a:ext cx="39290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1775" y="512763"/>
            <a:ext cx="5553075" cy="201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оматолог5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933450"/>
            <a:ext cx="2687637" cy="1968500"/>
          </a:xfrm>
          <a:prstGeom prst="rect">
            <a:avLst/>
          </a:prstGeom>
          <a:noFill/>
        </p:spPr>
      </p:pic>
      <p:pic>
        <p:nvPicPr>
          <p:cNvPr id="5" name="Рисунок 4" descr="лор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4791075"/>
            <a:ext cx="2687637" cy="1970088"/>
          </a:xfrm>
          <a:prstGeom prst="rect">
            <a:avLst/>
          </a:prstGeom>
          <a:noFill/>
        </p:spPr>
      </p:pic>
      <p:pic>
        <p:nvPicPr>
          <p:cNvPr id="6" name="Рисунок 5" descr="лор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2859088"/>
            <a:ext cx="2689225" cy="1974850"/>
          </a:xfrm>
          <a:prstGeom prst="rect">
            <a:avLst/>
          </a:prstGeom>
          <a:noFill/>
        </p:spPr>
      </p:pic>
      <p:pic>
        <p:nvPicPr>
          <p:cNvPr id="7" name="Рисунок 6" descr="стоматолог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933450"/>
            <a:ext cx="2689225" cy="1968500"/>
          </a:xfrm>
          <a:prstGeom prst="rect">
            <a:avLst/>
          </a:prstGeom>
          <a:noFill/>
        </p:spPr>
      </p:pic>
      <p:pic>
        <p:nvPicPr>
          <p:cNvPr id="8" name="Рисунок 7" descr="педиатр3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3425" y="4791075"/>
            <a:ext cx="2689225" cy="1970088"/>
          </a:xfrm>
          <a:prstGeom prst="rect">
            <a:avLst/>
          </a:prstGeom>
          <a:noFill/>
        </p:spPr>
      </p:pic>
      <p:pic>
        <p:nvPicPr>
          <p:cNvPr id="9" name="Рисунок 8" descr="педиатр4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3425" y="933450"/>
            <a:ext cx="2689225" cy="1968500"/>
          </a:xfrm>
          <a:prstGeom prst="rect">
            <a:avLst/>
          </a:prstGeom>
          <a:noFill/>
        </p:spPr>
      </p:pic>
      <p:pic>
        <p:nvPicPr>
          <p:cNvPr id="11" name="Рисунок 10" descr="врач1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3425" y="2859088"/>
            <a:ext cx="2689225" cy="1974850"/>
          </a:xfrm>
          <a:prstGeom prst="rect">
            <a:avLst/>
          </a:prstGeom>
          <a:noFill/>
        </p:spPr>
      </p:pic>
      <p:pic>
        <p:nvPicPr>
          <p:cNvPr id="12" name="Рисунок 11" descr="врачи2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2859088"/>
            <a:ext cx="2687637" cy="1974850"/>
          </a:xfrm>
          <a:prstGeom prst="rect">
            <a:avLst/>
          </a:prstGeom>
          <a:noFill/>
        </p:spPr>
      </p:pic>
      <p:pic>
        <p:nvPicPr>
          <p:cNvPr id="15" name="Рисунок 14" descr="врач4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2213" y="4791075"/>
            <a:ext cx="2689225" cy="1970088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-176213"/>
            <a:ext cx="824230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71625"/>
            <a:ext cx="3357563" cy="250031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73025"/>
            <a:ext cx="7435850" cy="15113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071938"/>
            <a:ext cx="3500437" cy="261143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0" name="Picture 2" descr="C:\Documents and Settings\Ольга\Мои документы\Мои документы\Мои рисунки\лагерь 2011 июль\отчет\DSC029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500188"/>
            <a:ext cx="3360737" cy="25193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I:\фото питание\DSC06864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3786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I:\Фото столовая\SL73555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643063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33350"/>
            <a:ext cx="6034088" cy="107315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75" y="4286250"/>
            <a:ext cx="743585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лако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2563"/>
            <a:ext cx="3017838" cy="1517650"/>
          </a:xfrm>
          <a:prstGeom prst="rect">
            <a:avLst/>
          </a:prstGeom>
          <a:noFill/>
        </p:spPr>
      </p:pic>
      <p:pic>
        <p:nvPicPr>
          <p:cNvPr id="10" name="Облако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2468563"/>
            <a:ext cx="4949825" cy="1517650"/>
          </a:xfrm>
          <a:prstGeom prst="rect">
            <a:avLst/>
          </a:prstGeom>
          <a:noFill/>
        </p:spPr>
      </p:pic>
      <p:pic>
        <p:nvPicPr>
          <p:cNvPr id="11" name="Облако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563" y="5181600"/>
            <a:ext cx="3511550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525" y="1420813"/>
            <a:ext cx="195263" cy="1766887"/>
          </a:xfrm>
          <a:prstGeom prst="rect">
            <a:avLst/>
          </a:prstGeom>
          <a:noFill/>
        </p:spPr>
      </p:pic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86439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38" y="5842000"/>
            <a:ext cx="7858125" cy="1016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n-lt"/>
              </a:rPr>
              <a:t>       </a:t>
            </a:r>
            <a:r>
              <a:rPr lang="ru-RU" sz="6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75 лет  Кубани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1231900"/>
            <a:ext cx="7442200" cy="50530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33350"/>
            <a:ext cx="3443287" cy="2659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822450"/>
            <a:ext cx="7804150" cy="48228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-79375"/>
            <a:ext cx="7137400" cy="13049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428750"/>
            <a:ext cx="2387600" cy="1392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500188"/>
            <a:ext cx="2357437" cy="1390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4327525"/>
            <a:ext cx="2968625" cy="327977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609850"/>
            <a:ext cx="2968625" cy="328453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822325"/>
            <a:ext cx="2968625" cy="328612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-30163"/>
            <a:ext cx="2968625" cy="327977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0150" y="323850"/>
            <a:ext cx="2970213" cy="328453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250" y="2109788"/>
            <a:ext cx="2968625" cy="3284537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4041775"/>
            <a:ext cx="2968625" cy="3279775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24213" y="4664075"/>
            <a:ext cx="2968625" cy="32845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62213" y="1609725"/>
            <a:ext cx="4286250" cy="47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0" y="1285875"/>
            <a:ext cx="114300" cy="131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0" y="6000750"/>
            <a:ext cx="114300" cy="1254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962150"/>
            <a:ext cx="5778500" cy="56388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207963"/>
            <a:ext cx="6126163" cy="208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000500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14438"/>
            <a:ext cx="36004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 l="4167"/>
          <a:stretch>
            <a:fillRect/>
          </a:stretch>
        </p:blipFill>
        <p:spPr bwMode="auto">
          <a:xfrm>
            <a:off x="285750" y="1285875"/>
            <a:ext cx="3500438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-146050"/>
            <a:ext cx="7296150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357688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7188"/>
            <a:ext cx="3060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6850" y="2176463"/>
            <a:ext cx="3670300" cy="361473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322513"/>
            <a:ext cx="5084763" cy="1431925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Рабочий стол\Презентация гимназии\День открытых дверей\музей\P106008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638" y="-85725"/>
            <a:ext cx="4310062" cy="3170238"/>
          </a:xfrm>
          <a:prstGeom prst="rect">
            <a:avLst/>
          </a:prstGeom>
          <a:noFill/>
        </p:spPr>
      </p:pic>
      <p:pic>
        <p:nvPicPr>
          <p:cNvPr id="1028" name="Picture 4" descr="C:\Documents and Settings\Ольга\Рабочий стол\для Шайтар\DSC079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5725" y="-85725"/>
            <a:ext cx="4213225" cy="5572125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6638" y="3346450"/>
            <a:ext cx="4310062" cy="317658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50" y="5389563"/>
            <a:ext cx="7723188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16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МОУгимназия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User</cp:lastModifiedBy>
  <cp:revision>77</cp:revision>
  <dcterms:created xsi:type="dcterms:W3CDTF">2012-01-23T14:10:27Z</dcterms:created>
  <dcterms:modified xsi:type="dcterms:W3CDTF">2013-02-17T13:02:03Z</dcterms:modified>
</cp:coreProperties>
</file>