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5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110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5000-0EC1-441C-95CB-44A85004C0E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6EC6B-DA8B-435D-BF0D-1FE3CF3F3D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6EC6B-DA8B-435D-BF0D-1FE3CF3F3D3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47002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28612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5">
                    <a:lumMod val="75000"/>
                  </a:schemeClr>
                </a:solidFill>
                <a:latin typeface="Segoe Scrip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515C-6AD1-4CD4-80AF-4BB62DD1AE22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DAE49-9AE2-4CC3-A8B1-4A1894880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50000"/>
            </a:schemeClr>
          </a:solidFill>
          <a:latin typeface="Segoe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5">
              <a:lumMod val="50000"/>
            </a:schemeClr>
          </a:solidFill>
          <a:latin typeface="Segoe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5">
              <a:lumMod val="50000"/>
            </a:schemeClr>
          </a:solidFill>
          <a:latin typeface="Segoe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Segoe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50000"/>
            </a:schemeClr>
          </a:solidFill>
          <a:latin typeface="Segoe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>
              <a:lumMod val="50000"/>
            </a:schemeClr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8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.wav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2357430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Дидактическая игра «Лыжник»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500306"/>
            <a:ext cx="8429684" cy="37862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Программное содержание: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Воспроизводить голосом на звук«У»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графическое изображение мелодии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 щелчку мыши. </a:t>
            </a:r>
          </a:p>
          <a:p>
            <a:endParaRPr lang="ru-RU" dirty="0"/>
          </a:p>
        </p:txBody>
      </p:sp>
      <p:pic>
        <p:nvPicPr>
          <p:cNvPr id="4" name="Picture 2" descr="C:\Users\TERRA-BIT\AppData\Local\Microsoft\Windows\Temporary Internet Files\Content.IE5\LOUQP5BU\MC9002324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7298"/>
            <a:ext cx="1714480" cy="185164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747010" y="5648793"/>
            <a:ext cx="197370" cy="347273"/>
          </a:xfrm>
          <a:custGeom>
            <a:avLst/>
            <a:gdLst>
              <a:gd name="connsiteX0" fmla="*/ 197370 w 197370"/>
              <a:gd name="connsiteY0" fmla="*/ 347273 h 347273"/>
              <a:gd name="connsiteX1" fmla="*/ 2498 w 197370"/>
              <a:gd name="connsiteY1" fmla="*/ 32479 h 347273"/>
              <a:gd name="connsiteX2" fmla="*/ 182380 w 197370"/>
              <a:gd name="connsiteY2" fmla="*/ 152400 h 347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370" h="347273">
                <a:moveTo>
                  <a:pt x="197370" y="347273"/>
                </a:moveTo>
                <a:cubicBezTo>
                  <a:pt x="101183" y="206115"/>
                  <a:pt x="4996" y="64958"/>
                  <a:pt x="2498" y="32479"/>
                </a:cubicBezTo>
                <a:cubicBezTo>
                  <a:pt x="0" y="0"/>
                  <a:pt x="91190" y="76200"/>
                  <a:pt x="182380" y="152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TERRA-BIT\AppData\Local\Microsoft\Windows\Temporary Internet Files\Content.IE5\LOUQP5BU\MC9002324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961877">
            <a:off x="227095" y="2856877"/>
            <a:ext cx="1993934" cy="2153461"/>
          </a:xfrm>
          <a:prstGeom prst="rect">
            <a:avLst/>
          </a:prstGeom>
          <a:noFill/>
        </p:spPr>
      </p:pic>
      <p:sp>
        <p:nvSpPr>
          <p:cNvPr id="4" name="Полилиния 3"/>
          <p:cNvSpPr/>
          <p:nvPr/>
        </p:nvSpPr>
        <p:spPr>
          <a:xfrm flipV="1">
            <a:off x="599607" y="4572008"/>
            <a:ext cx="7830045" cy="89933"/>
          </a:xfrm>
          <a:custGeom>
            <a:avLst/>
            <a:gdLst>
              <a:gd name="connsiteX0" fmla="*/ 0 w 7869836"/>
              <a:gd name="connsiteY0" fmla="*/ 0 h 0"/>
              <a:gd name="connsiteX1" fmla="*/ 7869836 w 7869836"/>
              <a:gd name="connsiteY1" fmla="*/ 0 h 0"/>
              <a:gd name="connsiteX2" fmla="*/ 7869836 w 7869836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69836">
                <a:moveTo>
                  <a:pt x="0" y="0"/>
                </a:moveTo>
                <a:lnTo>
                  <a:pt x="7869836" y="0"/>
                </a:lnTo>
                <a:lnTo>
                  <a:pt x="7869836" y="0"/>
                </a:lnTo>
              </a:path>
            </a:pathLst>
          </a:cu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13873E-6 L 0.82344 0.010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ERRA-BIT\AppData\Local\Microsoft\Windows\Temporary Internet Files\Content.IE5\LOUQP5BU\MC9002324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35248" cy="1852943"/>
          </a:xfrm>
          <a:prstGeom prst="rect">
            <a:avLst/>
          </a:prstGeom>
          <a:noFill/>
        </p:spPr>
      </p:pic>
      <p:cxnSp>
        <p:nvCxnSpPr>
          <p:cNvPr id="4" name="Прямая со стрелкой 3"/>
          <p:cNvCxnSpPr/>
          <p:nvPr/>
        </p:nvCxnSpPr>
        <p:spPr>
          <a:xfrm>
            <a:off x="428596" y="1428736"/>
            <a:ext cx="7715304" cy="428628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31214E-6 L 0.81476 0.595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" y="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ERRA-BIT\AppData\Local\Microsoft\Windows\Temporary Internet Files\Content.IE5\LOUQP5BU\MC9002324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737713">
            <a:off x="229162" y="4535296"/>
            <a:ext cx="2028401" cy="2190685"/>
          </a:xfrm>
          <a:prstGeom prst="rect">
            <a:avLst/>
          </a:prstGeom>
          <a:noFill/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1071538" y="1643050"/>
            <a:ext cx="7358114" cy="500066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17919E-6 L 0.76389 -0.69226 " pathEditMode="relative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ERRA-BIT\AppData\Local\Microsoft\Windows\Temporary Internet Files\Content.IE5\JAH0E17P\MC9002324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141" y="0"/>
            <a:ext cx="1940089" cy="2071678"/>
          </a:xfrm>
          <a:prstGeom prst="rect">
            <a:avLst/>
          </a:prstGeom>
          <a:noFill/>
        </p:spPr>
      </p:pic>
      <p:sp>
        <p:nvSpPr>
          <p:cNvPr id="16" name="Полилиния 15"/>
          <p:cNvSpPr/>
          <p:nvPr/>
        </p:nvSpPr>
        <p:spPr>
          <a:xfrm>
            <a:off x="714348" y="1571612"/>
            <a:ext cx="7704944" cy="4452079"/>
          </a:xfrm>
          <a:custGeom>
            <a:avLst/>
            <a:gdLst>
              <a:gd name="connsiteX0" fmla="*/ 0 w 7704944"/>
              <a:gd name="connsiteY0" fmla="*/ 0 h 4452079"/>
              <a:gd name="connsiteX1" fmla="*/ 569626 w 7704944"/>
              <a:gd name="connsiteY1" fmla="*/ 1199213 h 4452079"/>
              <a:gd name="connsiteX2" fmla="*/ 1334125 w 7704944"/>
              <a:gd name="connsiteY2" fmla="*/ 2503357 h 4452079"/>
              <a:gd name="connsiteX3" fmla="*/ 2128603 w 7704944"/>
              <a:gd name="connsiteY3" fmla="*/ 3492708 h 4452079"/>
              <a:gd name="connsiteX4" fmla="*/ 2998033 w 7704944"/>
              <a:gd name="connsiteY4" fmla="*/ 4077325 h 4452079"/>
              <a:gd name="connsiteX5" fmla="*/ 4377128 w 7704944"/>
              <a:gd name="connsiteY5" fmla="*/ 4362138 h 4452079"/>
              <a:gd name="connsiteX6" fmla="*/ 5861154 w 7704944"/>
              <a:gd name="connsiteY6" fmla="*/ 3537679 h 4452079"/>
              <a:gd name="connsiteX7" fmla="*/ 6760564 w 7704944"/>
              <a:gd name="connsiteY7" fmla="*/ 2323475 h 4452079"/>
              <a:gd name="connsiteX8" fmla="*/ 7180289 w 7704944"/>
              <a:gd name="connsiteY8" fmla="*/ 1349115 h 4452079"/>
              <a:gd name="connsiteX9" fmla="*/ 7704944 w 7704944"/>
              <a:gd name="connsiteY9" fmla="*/ 149902 h 4452079"/>
              <a:gd name="connsiteX10" fmla="*/ 7704944 w 7704944"/>
              <a:gd name="connsiteY10" fmla="*/ 149902 h 4452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04944" h="4452079">
                <a:moveTo>
                  <a:pt x="0" y="0"/>
                </a:moveTo>
                <a:cubicBezTo>
                  <a:pt x="173636" y="390993"/>
                  <a:pt x="347272" y="781987"/>
                  <a:pt x="569626" y="1199213"/>
                </a:cubicBezTo>
                <a:cubicBezTo>
                  <a:pt x="791980" y="1616439"/>
                  <a:pt x="1074296" y="2121108"/>
                  <a:pt x="1334125" y="2503357"/>
                </a:cubicBezTo>
                <a:cubicBezTo>
                  <a:pt x="1593955" y="2885606"/>
                  <a:pt x="1851285" y="3230380"/>
                  <a:pt x="2128603" y="3492708"/>
                </a:cubicBezTo>
                <a:cubicBezTo>
                  <a:pt x="2405921" y="3755036"/>
                  <a:pt x="2623279" y="3932420"/>
                  <a:pt x="2998033" y="4077325"/>
                </a:cubicBezTo>
                <a:cubicBezTo>
                  <a:pt x="3372787" y="4222230"/>
                  <a:pt x="3899941" y="4452079"/>
                  <a:pt x="4377128" y="4362138"/>
                </a:cubicBezTo>
                <a:cubicBezTo>
                  <a:pt x="4854315" y="4272197"/>
                  <a:pt x="5463915" y="3877456"/>
                  <a:pt x="5861154" y="3537679"/>
                </a:cubicBezTo>
                <a:cubicBezTo>
                  <a:pt x="6258393" y="3197902"/>
                  <a:pt x="6540708" y="2688236"/>
                  <a:pt x="6760564" y="2323475"/>
                </a:cubicBezTo>
                <a:cubicBezTo>
                  <a:pt x="6980420" y="1958714"/>
                  <a:pt x="7022892" y="1711377"/>
                  <a:pt x="7180289" y="1349115"/>
                </a:cubicBezTo>
                <a:cubicBezTo>
                  <a:pt x="7337686" y="986853"/>
                  <a:pt x="7704944" y="149902"/>
                  <a:pt x="7704944" y="149902"/>
                </a:cubicBezTo>
                <a:lnTo>
                  <a:pt x="7704944" y="149902"/>
                </a:lnTo>
              </a:path>
            </a:pathLst>
          </a:cu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79769E-6 C 0.01094 0.03283 0.02205 0.06567 0.04584 0.12671 C 0.06962 0.18775 0.10764 0.29295 0.14254 0.36671 C 0.17743 0.44046 0.20486 0.52116 0.25573 0.56994 C 0.3066 0.61873 0.3915 0.6696 0.4474 0.65942 C 0.5033 0.64902 0.54653 0.57341 0.59167 0.50867 C 0.63681 0.44393 0.6875 0.34705 0.71806 0.27075 C 0.74861 0.19445 0.76476 0.08902 0.77535 0.05018 C 0.78594 0.01133 0.78195 0.03792 0.78195 0.03723 C 0.78195 0.03653 0.77865 0.04116 0.77535 0.04578 " pathEditMode="relative" ptsTypes="aaaaaaaa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ERRA-BIT\AppData\Local\Microsoft\Windows\Temporary Internet Files\Content.IE5\JAH0E17P\MC90023243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38312">
            <a:off x="-339247" y="3747542"/>
            <a:ext cx="2091531" cy="2233392"/>
          </a:xfrm>
          <a:prstGeom prst="rect">
            <a:avLst/>
          </a:prstGeom>
          <a:noFill/>
        </p:spPr>
      </p:pic>
      <p:sp>
        <p:nvSpPr>
          <p:cNvPr id="8" name="Полилиния 7"/>
          <p:cNvSpPr/>
          <p:nvPr/>
        </p:nvSpPr>
        <p:spPr>
          <a:xfrm>
            <a:off x="599606" y="2683240"/>
            <a:ext cx="7901483" cy="3317528"/>
          </a:xfrm>
          <a:custGeom>
            <a:avLst/>
            <a:gdLst>
              <a:gd name="connsiteX0" fmla="*/ 0 w 7899816"/>
              <a:gd name="connsiteY0" fmla="*/ 3387776 h 3387776"/>
              <a:gd name="connsiteX1" fmla="*/ 1693888 w 7899816"/>
              <a:gd name="connsiteY1" fmla="*/ 1499016 h 3387776"/>
              <a:gd name="connsiteX2" fmla="*/ 2158583 w 7899816"/>
              <a:gd name="connsiteY2" fmla="*/ 959370 h 3387776"/>
              <a:gd name="connsiteX3" fmla="*/ 2908091 w 7899816"/>
              <a:gd name="connsiteY3" fmla="*/ 419724 h 3387776"/>
              <a:gd name="connsiteX4" fmla="*/ 4062334 w 7899816"/>
              <a:gd name="connsiteY4" fmla="*/ 44970 h 3387776"/>
              <a:gd name="connsiteX5" fmla="*/ 5036695 w 7899816"/>
              <a:gd name="connsiteY5" fmla="*/ 149901 h 3387776"/>
              <a:gd name="connsiteX6" fmla="*/ 5951095 w 7899816"/>
              <a:gd name="connsiteY6" fmla="*/ 569626 h 3387776"/>
              <a:gd name="connsiteX7" fmla="*/ 6655632 w 7899816"/>
              <a:gd name="connsiteY7" fmla="*/ 1214203 h 3387776"/>
              <a:gd name="connsiteX8" fmla="*/ 7150308 w 7899816"/>
              <a:gd name="connsiteY8" fmla="*/ 1948721 h 3387776"/>
              <a:gd name="connsiteX9" fmla="*/ 7659973 w 7899816"/>
              <a:gd name="connsiteY9" fmla="*/ 3072983 h 3387776"/>
              <a:gd name="connsiteX10" fmla="*/ 7899816 w 7899816"/>
              <a:gd name="connsiteY10" fmla="*/ 3387776 h 3387776"/>
              <a:gd name="connsiteX11" fmla="*/ 7899816 w 7899816"/>
              <a:gd name="connsiteY11" fmla="*/ 3387776 h 3387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99816" h="3387776">
                <a:moveTo>
                  <a:pt x="0" y="3387776"/>
                </a:moveTo>
                <a:lnTo>
                  <a:pt x="1693888" y="1499016"/>
                </a:lnTo>
                <a:cubicBezTo>
                  <a:pt x="2053652" y="1094282"/>
                  <a:pt x="1956216" y="1139252"/>
                  <a:pt x="2158583" y="959370"/>
                </a:cubicBezTo>
                <a:cubicBezTo>
                  <a:pt x="2360950" y="779488"/>
                  <a:pt x="2590799" y="572124"/>
                  <a:pt x="2908091" y="419724"/>
                </a:cubicBezTo>
                <a:cubicBezTo>
                  <a:pt x="3225383" y="267324"/>
                  <a:pt x="3707567" y="89940"/>
                  <a:pt x="4062334" y="44970"/>
                </a:cubicBezTo>
                <a:cubicBezTo>
                  <a:pt x="4417101" y="0"/>
                  <a:pt x="4721902" y="62458"/>
                  <a:pt x="5036695" y="149901"/>
                </a:cubicBezTo>
                <a:cubicBezTo>
                  <a:pt x="5351488" y="237344"/>
                  <a:pt x="5681272" y="392242"/>
                  <a:pt x="5951095" y="569626"/>
                </a:cubicBezTo>
                <a:cubicBezTo>
                  <a:pt x="6220918" y="747010"/>
                  <a:pt x="6455763" y="984354"/>
                  <a:pt x="6655632" y="1214203"/>
                </a:cubicBezTo>
                <a:cubicBezTo>
                  <a:pt x="6855501" y="1444052"/>
                  <a:pt x="6982918" y="1638924"/>
                  <a:pt x="7150308" y="1948721"/>
                </a:cubicBezTo>
                <a:cubicBezTo>
                  <a:pt x="7317698" y="2258518"/>
                  <a:pt x="7535055" y="2833141"/>
                  <a:pt x="7659973" y="3072983"/>
                </a:cubicBezTo>
                <a:cubicBezTo>
                  <a:pt x="7784891" y="3312826"/>
                  <a:pt x="7899816" y="3387776"/>
                  <a:pt x="7899816" y="3387776"/>
                </a:cubicBezTo>
                <a:lnTo>
                  <a:pt x="7899816" y="3387776"/>
                </a:lnTo>
              </a:path>
            </a:pathLst>
          </a:cu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15607E-7 C 0.00973 -0.03422 0.01963 -0.06821 0.03143 -0.09457 C 0.04324 -0.12093 0.04983 -0.12416 0.07084 -0.15746 C 0.09185 -0.19075 0.13247 -0.26058 0.15747 -0.29387 C 0.18247 -0.32717 0.18907 -0.33572 0.22049 -0.35676 C 0.25192 -0.3778 0.30174 -0.4074 0.34636 -0.41965 C 0.39098 -0.43191 0.43438 -0.44231 0.4882 -0.43006 C 0.54202 -0.4178 0.62726 -0.37411 0.66928 -0.34613 C 0.71129 -0.31815 0.7191 -0.29711 0.74011 -0.2622 C 0.76112 -0.22728 0.78091 -0.16971 0.79532 -0.13642 C 0.80973 -0.10312 0.82154 -0.07538 0.82674 -0.06312 " pathEditMode="relative" ptsTypes="aaaaaaaaaa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57158" y="0"/>
            <a:ext cx="8258204" cy="4714885"/>
          </a:xfrm>
        </p:spPr>
        <p:txBody>
          <a:bodyPr/>
          <a:lstStyle/>
          <a:p>
            <a:r>
              <a:rPr lang="ru-RU" sz="9600" b="1" dirty="0" smtClean="0">
                <a:solidFill>
                  <a:srgbClr val="FF0000"/>
                </a:solidFill>
                <a:latin typeface="Segoe Script" pitchFamily="34" charset="0"/>
              </a:rPr>
              <a:t/>
            </a:r>
            <a:br>
              <a:rPr lang="ru-RU" sz="9600" b="1" dirty="0" smtClean="0">
                <a:solidFill>
                  <a:srgbClr val="FF0000"/>
                </a:solidFill>
                <a:latin typeface="Segoe Script" pitchFamily="34" charset="0"/>
              </a:rPr>
            </a:br>
            <a:endParaRPr lang="ru-RU" sz="9600" b="1" dirty="0">
              <a:solidFill>
                <a:srgbClr val="FF0000"/>
              </a:solidFill>
              <a:latin typeface="Segoe Script" pitchFamily="34" charset="0"/>
            </a:endParaRPr>
          </a:p>
        </p:txBody>
      </p:sp>
      <p:pic>
        <p:nvPicPr>
          <p:cNvPr id="4" name="Picture 10" descr="goldy1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500570"/>
            <a:ext cx="2267949" cy="161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6" name="Рисунок 5" descr="11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285998">
            <a:off x="954175" y="1567389"/>
            <a:ext cx="1826771" cy="1639409"/>
          </a:xfrm>
          <a:prstGeom prst="rect">
            <a:avLst/>
          </a:prstGeom>
        </p:spPr>
      </p:pic>
      <p:pic>
        <p:nvPicPr>
          <p:cNvPr id="7" name="Рисунок 6" descr="146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10935">
            <a:off x="6324071" y="1356722"/>
            <a:ext cx="1771068" cy="2000264"/>
          </a:xfrm>
          <a:prstGeom prst="rect">
            <a:avLst/>
          </a:prstGeom>
        </p:spPr>
      </p:pic>
      <p:pic>
        <p:nvPicPr>
          <p:cNvPr id="8" name="Picture 2" descr="C:\Users\TERRA-BIT\AppData\Local\Microsoft\Windows\Temporary Internet Files\Content.IE5\JAH0E17P\MC900232438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944144">
            <a:off x="3340043" y="1984525"/>
            <a:ext cx="2091531" cy="223339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4940312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Приготовила: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 музыкальный руководитель Болдырева И.С.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Y_2010_3011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TS010389958</Template>
  <TotalTime>1024</TotalTime>
  <Words>24</Words>
  <Application>Microsoft Office PowerPoint</Application>
  <PresentationFormat>Экран (4:3)</PresentationFormat>
  <Paragraphs>8</Paragraphs>
  <Slides>8</Slides>
  <Notes>1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2_NY_2010_3011</vt:lpstr>
      <vt:lpstr>Дидактическая игра «Лыжник»</vt:lpstr>
      <vt:lpstr>Слайд 2</vt:lpstr>
      <vt:lpstr>Слайд 3</vt:lpstr>
      <vt:lpstr>Слайд 4</vt:lpstr>
      <vt:lpstr>Слайд 5</vt:lpstr>
      <vt:lpstr>Слайд 6</vt:lpstr>
      <vt:lpstr> </vt:lpstr>
      <vt:lpstr>Приготовила:  музыкальный руководитель Болдырева И.С.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TERRA-BIT</dc:creator>
  <cp:lastModifiedBy>TERRA-BIT</cp:lastModifiedBy>
  <cp:revision>117</cp:revision>
  <dcterms:created xsi:type="dcterms:W3CDTF">2013-01-21T13:20:37Z</dcterms:created>
  <dcterms:modified xsi:type="dcterms:W3CDTF">2013-01-27T16:46:46Z</dcterms:modified>
</cp:coreProperties>
</file>