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271" r:id="rId2"/>
    <p:sldId id="256" r:id="rId3"/>
    <p:sldId id="272" r:id="rId4"/>
    <p:sldId id="273" r:id="rId5"/>
    <p:sldId id="274" r:id="rId6"/>
    <p:sldId id="261" r:id="rId7"/>
    <p:sldId id="264" r:id="rId8"/>
    <p:sldId id="275" r:id="rId9"/>
    <p:sldId id="267" r:id="rId10"/>
    <p:sldId id="277" r:id="rId11"/>
    <p:sldId id="278" r:id="rId12"/>
    <p:sldId id="279" r:id="rId13"/>
    <p:sldId id="268" r:id="rId14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000099"/>
    <a:srgbClr val="800000"/>
    <a:srgbClr val="660066"/>
    <a:srgbClr val="990033"/>
    <a:srgbClr val="FF0066"/>
    <a:srgbClr val="CC0066"/>
    <a:srgbClr val="A50021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4706" autoAdjust="0"/>
    <p:restoredTop sz="94660"/>
  </p:normalViewPr>
  <p:slideViewPr>
    <p:cSldViewPr>
      <p:cViewPr varScale="1">
        <p:scale>
          <a:sx n="77" d="100"/>
          <a:sy n="77" d="100"/>
        </p:scale>
        <p:origin x="-28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83" d="100"/>
          <a:sy n="83" d="100"/>
        </p:scale>
        <p:origin x="-1440" y="-84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F6897FCB-D70A-44C5-8653-72781B1F3FCF}" type="datetimeFigureOut">
              <a:rPr lang="ru-RU"/>
              <a:pPr>
                <a:defRPr/>
              </a:pPr>
              <a:t>17.03.2013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D31953EC-9430-482E-9DE8-943CFD9DBDC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D6AB2A0E-ECCF-4B94-AB78-CF18CA371414}" type="datetimeFigureOut">
              <a:rPr lang="ru-RU"/>
              <a:pPr>
                <a:defRPr/>
              </a:pPr>
              <a:t>17.03.2013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 smtClean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58AF8593-DCCE-4878-9CE4-0CB15250078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9CAA8A-9C2C-4CC8-9744-1064D9BC6E9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D20866-D63E-4848-BC85-252F39ED519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07561C-C3B1-4BA3-9A1D-41CCF833CBB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Заголовок, текст и 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E4D983-5AC5-4064-B548-DC97E6FBE6F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C0FAC1-D838-4485-AF51-033BF805DF7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D21636-CC41-4B95-905F-326A8230D04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3A39A2-78A4-49ED-947A-40ADFE05C2B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FFC71C-7804-4032-A6BF-505AEEA81E9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16E083-1A32-406A-B0A7-64692A0C340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4AC2FC-B7A1-4D8D-8D90-B4D465E87E8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D6FF0B-BD4A-4DF5-AF14-3381FA8D0F2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1DDB6F-182A-4528-BEEC-09C5BF2239A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ED0BA8-4B0F-4AB8-A320-5163602D4D7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9F4F630B-5E2F-4530-9B8D-72A33B06AB7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jpeg"/><Relationship Id="rId7" Type="http://schemas.openxmlformats.org/officeDocument/2006/relationships/image" Target="../media/image33.jpeg"/><Relationship Id="rId2" Type="http://schemas.openxmlformats.org/officeDocument/2006/relationships/image" Target="../media/image28.jpe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32.jpeg"/><Relationship Id="rId5" Type="http://schemas.openxmlformats.org/officeDocument/2006/relationships/image" Target="../media/image31.jpeg"/><Relationship Id="rId4" Type="http://schemas.openxmlformats.org/officeDocument/2006/relationships/image" Target="../media/image30.jpe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4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5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7.jpeg"/><Relationship Id="rId2" Type="http://schemas.openxmlformats.org/officeDocument/2006/relationships/image" Target="../media/image36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0.jpeg"/><Relationship Id="rId5" Type="http://schemas.openxmlformats.org/officeDocument/2006/relationships/image" Target="../media/image39.jpeg"/><Relationship Id="rId4" Type="http://schemas.openxmlformats.org/officeDocument/2006/relationships/image" Target="../media/image38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jpeg"/><Relationship Id="rId3" Type="http://schemas.openxmlformats.org/officeDocument/2006/relationships/image" Target="../media/image11.png"/><Relationship Id="rId7" Type="http://schemas.openxmlformats.org/officeDocument/2006/relationships/image" Target="../media/image15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4.jpeg"/><Relationship Id="rId5" Type="http://schemas.openxmlformats.org/officeDocument/2006/relationships/image" Target="../media/image13.jpeg"/><Relationship Id="rId10" Type="http://schemas.openxmlformats.org/officeDocument/2006/relationships/image" Target="../media/image18.jpeg"/><Relationship Id="rId4" Type="http://schemas.openxmlformats.org/officeDocument/2006/relationships/image" Target="../media/image12.jpeg"/><Relationship Id="rId9" Type="http://schemas.openxmlformats.org/officeDocument/2006/relationships/image" Target="../media/image17.jpe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5.jpeg"/><Relationship Id="rId3" Type="http://schemas.openxmlformats.org/officeDocument/2006/relationships/image" Target="../media/image20.jpeg"/><Relationship Id="rId7" Type="http://schemas.openxmlformats.org/officeDocument/2006/relationships/image" Target="../media/image24.jpeg"/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3.jpeg"/><Relationship Id="rId5" Type="http://schemas.openxmlformats.org/officeDocument/2006/relationships/image" Target="../media/image22.jpeg"/><Relationship Id="rId10" Type="http://schemas.openxmlformats.org/officeDocument/2006/relationships/image" Target="../media/image27.jpeg"/><Relationship Id="rId4" Type="http://schemas.openxmlformats.org/officeDocument/2006/relationships/image" Target="../media/image21.jpeg"/><Relationship Id="rId9" Type="http://schemas.openxmlformats.org/officeDocument/2006/relationships/image" Target="../media/image26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3CC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7" descr="http://websave.mediaring.ru/3fdfd93cbc2fa7801529885a43c6752b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981075"/>
            <a:ext cx="8229600" cy="4751388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ru-RU" b="1" smtClean="0">
                <a:solidFill>
                  <a:srgbClr val="3B0D8D"/>
                </a:solidFill>
                <a:latin typeface="Verdana" pitchFamily="34" charset="0"/>
              </a:rPr>
              <a:t>Презентация к уроку английского языка в 4 классе</a:t>
            </a:r>
          </a:p>
          <a:p>
            <a:pPr algn="ctr" eaLnBrk="1" hangingPunct="1">
              <a:buFontTx/>
              <a:buNone/>
            </a:pPr>
            <a:r>
              <a:rPr lang="ru-RU" b="1" smtClean="0">
                <a:solidFill>
                  <a:srgbClr val="3B0D8D"/>
                </a:solidFill>
                <a:latin typeface="Verdana" pitchFamily="34" charset="0"/>
              </a:rPr>
              <a:t> по теме «</a:t>
            </a:r>
            <a:r>
              <a:rPr lang="en-US" b="1" smtClean="0">
                <a:solidFill>
                  <a:srgbClr val="3B0D8D"/>
                </a:solidFill>
                <a:latin typeface="Verdana" pitchFamily="34" charset="0"/>
              </a:rPr>
              <a:t>Past Simple</a:t>
            </a:r>
            <a:r>
              <a:rPr lang="ru-RU" b="1" smtClean="0">
                <a:solidFill>
                  <a:srgbClr val="3B0D8D"/>
                </a:solidFill>
                <a:latin typeface="Verdana" pitchFamily="34" charset="0"/>
              </a:rPr>
              <a:t>»</a:t>
            </a:r>
          </a:p>
          <a:p>
            <a:pPr algn="ctr" eaLnBrk="1" hangingPunct="1">
              <a:buFontTx/>
              <a:buNone/>
            </a:pPr>
            <a:endParaRPr lang="ru-RU" b="1" smtClean="0">
              <a:solidFill>
                <a:srgbClr val="3B0D8D"/>
              </a:solidFill>
              <a:latin typeface="Verdana" pitchFamily="34" charset="0"/>
            </a:endParaRPr>
          </a:p>
          <a:p>
            <a:pPr algn="ctr" eaLnBrk="1" hangingPunct="1">
              <a:buFontTx/>
              <a:buNone/>
            </a:pPr>
            <a:r>
              <a:rPr lang="ru-RU" sz="2800" b="1" smtClean="0">
                <a:solidFill>
                  <a:srgbClr val="3B0D8D"/>
                </a:solidFill>
                <a:latin typeface="Verdana" pitchFamily="34" charset="0"/>
              </a:rPr>
              <a:t>Выполнена учителем английского языка МКОУ СОШ №105»</a:t>
            </a:r>
          </a:p>
          <a:p>
            <a:pPr algn="ctr" eaLnBrk="1" hangingPunct="1">
              <a:buFontTx/>
              <a:buNone/>
            </a:pPr>
            <a:r>
              <a:rPr lang="ru-RU" sz="2800" b="1" smtClean="0">
                <a:solidFill>
                  <a:srgbClr val="3B0D8D"/>
                </a:solidFill>
                <a:latin typeface="Verdana" pitchFamily="34" charset="0"/>
              </a:rPr>
              <a:t>Землянской Татьяной Васильевной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552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0" dur="500"/>
                                        <p:tgtEl>
                                          <p:spTgt spid="552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3" dur="500"/>
                                        <p:tgtEl>
                                          <p:spTgt spid="552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6" dur="500"/>
                                        <p:tgtEl>
                                          <p:spTgt spid="552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7524750" cy="836613"/>
          </a:xfrm>
        </p:spPr>
        <p:txBody>
          <a:bodyPr/>
          <a:lstStyle/>
          <a:p>
            <a:r>
              <a:rPr lang="en-US" sz="3200" b="1" smtClean="0">
                <a:solidFill>
                  <a:srgbClr val="FF0000"/>
                </a:solidFill>
                <a:latin typeface="Comic Sans MS" pitchFamily="66" charset="0"/>
              </a:rPr>
              <a:t>Last summer I went to the country</a:t>
            </a:r>
            <a:endParaRPr lang="ru-RU" sz="3200" b="1" smtClean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908050"/>
            <a:ext cx="1811338" cy="5218113"/>
          </a:xfrm>
        </p:spPr>
        <p:txBody>
          <a:bodyPr/>
          <a:lstStyle/>
          <a:p>
            <a:pPr>
              <a:buFontTx/>
              <a:buNone/>
            </a:pPr>
            <a:r>
              <a:rPr lang="en-US" sz="3200" b="1" smtClean="0">
                <a:solidFill>
                  <a:srgbClr val="00B050"/>
                </a:solidFill>
                <a:latin typeface="Comic Sans MS" pitchFamily="66" charset="0"/>
              </a:rPr>
              <a:t>flew</a:t>
            </a:r>
          </a:p>
          <a:p>
            <a:pPr>
              <a:buFontTx/>
              <a:buNone/>
            </a:pPr>
            <a:endParaRPr lang="en-US" sz="3200" b="1" smtClean="0">
              <a:solidFill>
                <a:srgbClr val="00B050"/>
              </a:solidFill>
              <a:latin typeface="Comic Sans MS" pitchFamily="66" charset="0"/>
            </a:endParaRPr>
          </a:p>
          <a:p>
            <a:pPr>
              <a:buFontTx/>
              <a:buNone/>
            </a:pPr>
            <a:r>
              <a:rPr lang="en-US" sz="3200" b="1" smtClean="0">
                <a:solidFill>
                  <a:srgbClr val="00B050"/>
                </a:solidFill>
                <a:latin typeface="Comic Sans MS" pitchFamily="66" charset="0"/>
              </a:rPr>
              <a:t>had</a:t>
            </a:r>
          </a:p>
          <a:p>
            <a:pPr>
              <a:buFontTx/>
              <a:buNone/>
            </a:pPr>
            <a:endParaRPr lang="en-US" sz="3200" b="1" smtClean="0">
              <a:solidFill>
                <a:srgbClr val="00B050"/>
              </a:solidFill>
              <a:latin typeface="Comic Sans MS" pitchFamily="66" charset="0"/>
            </a:endParaRPr>
          </a:p>
          <a:p>
            <a:pPr>
              <a:buFontTx/>
              <a:buNone/>
            </a:pPr>
            <a:r>
              <a:rPr lang="en-US" sz="3200" b="1" smtClean="0">
                <a:solidFill>
                  <a:srgbClr val="00B050"/>
                </a:solidFill>
                <a:latin typeface="Comic Sans MS" pitchFamily="66" charset="0"/>
              </a:rPr>
              <a:t>went</a:t>
            </a:r>
          </a:p>
          <a:p>
            <a:pPr>
              <a:buFontTx/>
              <a:buNone/>
            </a:pPr>
            <a:endParaRPr lang="en-US" sz="3200" b="1" smtClean="0">
              <a:solidFill>
                <a:srgbClr val="00B050"/>
              </a:solidFill>
              <a:latin typeface="Comic Sans MS" pitchFamily="66" charset="0"/>
            </a:endParaRPr>
          </a:p>
          <a:p>
            <a:pPr>
              <a:buFontTx/>
              <a:buNone/>
            </a:pPr>
            <a:r>
              <a:rPr lang="en-US" sz="3200" b="1" smtClean="0">
                <a:solidFill>
                  <a:srgbClr val="00B050"/>
                </a:solidFill>
                <a:latin typeface="Comic Sans MS" pitchFamily="66" charset="0"/>
              </a:rPr>
              <a:t>walked</a:t>
            </a:r>
          </a:p>
          <a:p>
            <a:pPr>
              <a:buFontTx/>
              <a:buNone/>
            </a:pPr>
            <a:endParaRPr lang="en-US" sz="3200" b="1" smtClean="0">
              <a:solidFill>
                <a:srgbClr val="00B050"/>
              </a:solidFill>
              <a:latin typeface="Comic Sans MS" pitchFamily="66" charset="0"/>
            </a:endParaRPr>
          </a:p>
          <a:p>
            <a:pPr>
              <a:buFontTx/>
              <a:buNone/>
            </a:pPr>
            <a:r>
              <a:rPr lang="en-US" sz="3200" b="1" smtClean="0">
                <a:solidFill>
                  <a:srgbClr val="00B050"/>
                </a:solidFill>
                <a:latin typeface="Comic Sans MS" pitchFamily="66" charset="0"/>
              </a:rPr>
              <a:t>played</a:t>
            </a:r>
            <a:endParaRPr lang="ru-RU" sz="3200" b="1" smtClean="0">
              <a:solidFill>
                <a:srgbClr val="00B050"/>
              </a:solidFill>
              <a:latin typeface="Comic Sans MS" pitchFamily="66" charset="0"/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sz="half" idx="2"/>
          </p:nvPr>
        </p:nvSpPr>
        <p:spPr>
          <a:xfrm>
            <a:off x="4140200" y="908050"/>
            <a:ext cx="4546600" cy="5761038"/>
          </a:xfrm>
        </p:spPr>
        <p:txBody>
          <a:bodyPr/>
          <a:lstStyle/>
          <a:p>
            <a:pPr>
              <a:buFontTx/>
              <a:buNone/>
            </a:pPr>
            <a:r>
              <a:rPr lang="en-US" sz="3200" b="1" smtClean="0">
                <a:solidFill>
                  <a:srgbClr val="0000FF"/>
                </a:solidFill>
                <a:latin typeface="Comic Sans MS" pitchFamily="66" charset="0"/>
              </a:rPr>
              <a:t>to the  country</a:t>
            </a:r>
          </a:p>
          <a:p>
            <a:pPr>
              <a:buFontTx/>
              <a:buNone/>
            </a:pPr>
            <a:endParaRPr lang="en-US" sz="3200" b="1" smtClean="0">
              <a:solidFill>
                <a:srgbClr val="0000FF"/>
              </a:solidFill>
              <a:latin typeface="Comic Sans MS" pitchFamily="66" charset="0"/>
            </a:endParaRPr>
          </a:p>
          <a:p>
            <a:pPr>
              <a:buFontTx/>
              <a:buNone/>
            </a:pPr>
            <a:r>
              <a:rPr lang="en-US" sz="3200" b="1" smtClean="0">
                <a:solidFill>
                  <a:srgbClr val="0000FF"/>
                </a:solidFill>
                <a:latin typeface="Comic Sans MS" pitchFamily="66" charset="0"/>
              </a:rPr>
              <a:t>a kite</a:t>
            </a:r>
          </a:p>
          <a:p>
            <a:pPr>
              <a:buFontTx/>
              <a:buNone/>
            </a:pPr>
            <a:endParaRPr lang="en-US" sz="3200" b="1" smtClean="0">
              <a:solidFill>
                <a:srgbClr val="0000FF"/>
              </a:solidFill>
              <a:latin typeface="Comic Sans MS" pitchFamily="66" charset="0"/>
            </a:endParaRPr>
          </a:p>
          <a:p>
            <a:pPr>
              <a:buFontTx/>
              <a:buNone/>
            </a:pPr>
            <a:r>
              <a:rPr lang="en-US" sz="3200" b="1" smtClean="0">
                <a:solidFill>
                  <a:srgbClr val="0000FF"/>
                </a:solidFill>
                <a:latin typeface="Comic Sans MS" pitchFamily="66" charset="0"/>
              </a:rPr>
              <a:t>a picnic</a:t>
            </a:r>
          </a:p>
          <a:p>
            <a:pPr>
              <a:buFontTx/>
              <a:buNone/>
            </a:pPr>
            <a:endParaRPr lang="en-US" sz="3200" b="1" smtClean="0">
              <a:solidFill>
                <a:srgbClr val="0000FF"/>
              </a:solidFill>
              <a:latin typeface="Comic Sans MS" pitchFamily="66" charset="0"/>
            </a:endParaRPr>
          </a:p>
          <a:p>
            <a:pPr>
              <a:buFontTx/>
              <a:buNone/>
            </a:pPr>
            <a:r>
              <a:rPr lang="en-US" sz="3200" b="1" smtClean="0">
                <a:solidFill>
                  <a:srgbClr val="0000FF"/>
                </a:solidFill>
                <a:latin typeface="Comic Sans MS" pitchFamily="66" charset="0"/>
              </a:rPr>
              <a:t>in the forest</a:t>
            </a:r>
          </a:p>
          <a:p>
            <a:pPr>
              <a:buFontTx/>
              <a:buNone/>
            </a:pPr>
            <a:endParaRPr lang="en-US" sz="3200" b="1" smtClean="0">
              <a:solidFill>
                <a:srgbClr val="0000FF"/>
              </a:solidFill>
              <a:latin typeface="Comic Sans MS" pitchFamily="66" charset="0"/>
            </a:endParaRPr>
          </a:p>
          <a:p>
            <a:pPr>
              <a:buFontTx/>
              <a:buNone/>
            </a:pPr>
            <a:r>
              <a:rPr lang="en-US" sz="3200" b="1" smtClean="0">
                <a:solidFill>
                  <a:srgbClr val="0000FF"/>
                </a:solidFill>
                <a:latin typeface="Comic Sans MS" pitchFamily="66" charset="0"/>
              </a:rPr>
              <a:t>badminton/computer games</a:t>
            </a:r>
          </a:p>
          <a:p>
            <a:pPr>
              <a:buFontTx/>
              <a:buNone/>
            </a:pPr>
            <a:endParaRPr lang="en-US" smtClean="0"/>
          </a:p>
          <a:p>
            <a:pPr>
              <a:buFontTx/>
              <a:buNone/>
            </a:pPr>
            <a:endParaRPr lang="en-US" smtClean="0"/>
          </a:p>
          <a:p>
            <a:pPr>
              <a:buFontTx/>
              <a:buNone/>
            </a:pPr>
            <a:endParaRPr lang="en-US" smtClean="0"/>
          </a:p>
          <a:p>
            <a:pPr>
              <a:buFontTx/>
              <a:buNone/>
            </a:pPr>
            <a:endParaRPr lang="en-US" smtClean="0"/>
          </a:p>
          <a:p>
            <a:pPr>
              <a:buFontTx/>
              <a:buNone/>
            </a:pPr>
            <a:endParaRPr lang="en-US" smtClean="0"/>
          </a:p>
          <a:p>
            <a:pPr>
              <a:buFontTx/>
              <a:buNone/>
            </a:pPr>
            <a:endParaRPr lang="en-US" smtClean="0"/>
          </a:p>
          <a:p>
            <a:pPr>
              <a:buFontTx/>
              <a:buNone/>
            </a:pPr>
            <a:endParaRPr lang="ru-RU" smtClean="0"/>
          </a:p>
        </p:txBody>
      </p:sp>
      <p:pic>
        <p:nvPicPr>
          <p:cNvPr id="11269" name="Picture 4" descr="http://im6-tub-ru.yandex.net/i?id=334534201-10-72&amp;n=21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7308850" y="260350"/>
            <a:ext cx="1595438" cy="1196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70" name="Picture 6" descr="http://im2-tub-ru.yandex.net/i?id=516510589-00-72&amp;n=21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6516688" y="2565400"/>
            <a:ext cx="2016125" cy="1258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71" name="Picture 8" descr="http://im5-tub-ru.yandex.net/i?id=37210455-63-72&amp;n=21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5508625" y="1412875"/>
            <a:ext cx="819150" cy="1428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72" name="Picture 10" descr="http://im7-tub-ru.yandex.net/i?id=130698484-43-72&amp;n=21"/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7004050" y="4076700"/>
            <a:ext cx="1695450" cy="1223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73" name="Picture 12" descr="http://im3-tub-ru.yandex.net/i?id=64449441-03-72&amp;n=21"/>
          <p:cNvPicPr>
            <a:picLocks noChangeAspect="1" noChangeArrowheads="1"/>
          </p:cNvPicPr>
          <p:nvPr/>
        </p:nvPicPr>
        <p:blipFill>
          <a:blip r:embed="rId6" cstate="email"/>
          <a:srcRect/>
          <a:stretch>
            <a:fillRect/>
          </a:stretch>
        </p:blipFill>
        <p:spPr bwMode="auto">
          <a:xfrm>
            <a:off x="6443663" y="6021388"/>
            <a:ext cx="698500" cy="836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74" name="Picture 14" descr="http://im4-tub-ru.yandex.net/i?id=407587778-12-72&amp;n=21"/>
          <p:cNvPicPr>
            <a:picLocks noChangeAspect="1" noChangeArrowheads="1"/>
          </p:cNvPicPr>
          <p:nvPr/>
        </p:nvPicPr>
        <p:blipFill>
          <a:blip r:embed="rId7" cstate="email"/>
          <a:srcRect/>
          <a:stretch>
            <a:fillRect/>
          </a:stretch>
        </p:blipFill>
        <p:spPr bwMode="auto">
          <a:xfrm>
            <a:off x="8066088" y="5949950"/>
            <a:ext cx="1077912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5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6" presetClass="entr" presetSubtype="2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8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6" presetClass="entr" presetSubtype="2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1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6" presetClass="entr" presetSubtype="2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4" dur="5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9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6" presetClass="entr" presetSubtype="2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2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6" presetClass="entr" presetSubtype="2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5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6" presetClass="entr" presetSubtype="2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8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6" presetClass="entr" presetSubtype="2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41" dur="5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-0.33091 -0.13658 " pathEditMode="relative" ptsTypes="AA">
                                      <p:cBhvr>
                                        <p:cTn id="45" dur="2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-0.31511 -0.13657 " pathEditMode="relative" ptsTypes="AA">
                                      <p:cBhvr>
                                        <p:cTn id="49" dur="2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-0.30712 0.33611 " pathEditMode="relative" ptsTypes="AA">
                                      <p:cBhvr>
                                        <p:cTn id="53" dur="2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-0.25191 0.02106 " pathEditMode="relative" ptsTypes="AA">
                                      <p:cBhvr>
                                        <p:cTn id="57" dur="20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-0.2599 0.03149 " pathEditMode="relative" ptsTypes="AA">
                                      <p:cBhvr>
                                        <p:cTn id="61" dur="20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Содержимое 5"/>
          <p:cNvSpPr>
            <a:spLocks noGrp="1"/>
          </p:cNvSpPr>
          <p:nvPr>
            <p:ph idx="4294967295"/>
          </p:nvPr>
        </p:nvSpPr>
        <p:spPr>
          <a:xfrm>
            <a:off x="179388" y="188913"/>
            <a:ext cx="8447087" cy="6481762"/>
          </a:xfrm>
        </p:spPr>
        <p:txBody>
          <a:bodyPr/>
          <a:lstStyle/>
          <a:p>
            <a:pPr>
              <a:buFontTx/>
              <a:buNone/>
            </a:pPr>
            <a:r>
              <a:rPr lang="en-US" sz="2800" smtClean="0">
                <a:solidFill>
                  <a:srgbClr val="000099"/>
                </a:solidFill>
              </a:rPr>
              <a:t>Dear Jim,</a:t>
            </a:r>
          </a:p>
          <a:p>
            <a:pPr>
              <a:buFontTx/>
              <a:buNone/>
            </a:pPr>
            <a:r>
              <a:rPr lang="en-US" sz="2800" smtClean="0">
                <a:solidFill>
                  <a:srgbClr val="000099"/>
                </a:solidFill>
              </a:rPr>
              <a:t>          Last month I (be) </a:t>
            </a:r>
            <a:r>
              <a:rPr lang="en-US" sz="2800" u="sng" smtClean="0">
                <a:solidFill>
                  <a:srgbClr val="000099"/>
                </a:solidFill>
              </a:rPr>
              <a:t>was</a:t>
            </a:r>
            <a:r>
              <a:rPr lang="en-US" sz="2800" smtClean="0">
                <a:solidFill>
                  <a:srgbClr val="000099"/>
                </a:solidFill>
              </a:rPr>
              <a:t> at Chatterplace. I (have) ___  a good time there. I (live</a:t>
            </a:r>
            <a:r>
              <a:rPr lang="en-US" sz="2400" smtClean="0">
                <a:solidFill>
                  <a:srgbClr val="000099"/>
                </a:solidFill>
              </a:rPr>
              <a:t>) ___  </a:t>
            </a:r>
            <a:r>
              <a:rPr lang="en-US" sz="2800" smtClean="0">
                <a:solidFill>
                  <a:srgbClr val="000099"/>
                </a:solidFill>
              </a:rPr>
              <a:t>in a small but nice room. When it (be) ___ fine and warm, I (go) ___ for a walk and (play) ___ tennis.</a:t>
            </a:r>
          </a:p>
          <a:p>
            <a:pPr>
              <a:buFontTx/>
              <a:buNone/>
            </a:pPr>
            <a:r>
              <a:rPr lang="en-US" sz="2800" smtClean="0">
                <a:solidFill>
                  <a:srgbClr val="000099"/>
                </a:solidFill>
              </a:rPr>
              <a:t>           I (help) ____ Miss Chatter to feed the animals. I (learn) ____ to ride a horse. When it (be) ___ sunny, I (fly) ___ a kite in the field. I (see) ___ a lot of beautiful places. I (visit) ____ Tiny and (listen)____ to his new fairy tale.</a:t>
            </a:r>
          </a:p>
          <a:p>
            <a:pPr>
              <a:buFontTx/>
              <a:buNone/>
            </a:pPr>
            <a:r>
              <a:rPr lang="en-US" sz="2800" smtClean="0">
                <a:solidFill>
                  <a:srgbClr val="000099"/>
                </a:solidFill>
              </a:rPr>
              <a:t>           I (like)____ my holidays. I’ll come back to Chatterplace next year. Would you like to go with me?</a:t>
            </a:r>
          </a:p>
          <a:p>
            <a:pPr>
              <a:buFontTx/>
              <a:buNone/>
            </a:pPr>
            <a:r>
              <a:rPr lang="en-US" sz="2800" smtClean="0">
                <a:solidFill>
                  <a:srgbClr val="000099"/>
                </a:solidFill>
              </a:rPr>
              <a:t>           Please write back. Yours, Ben.</a:t>
            </a:r>
          </a:p>
          <a:p>
            <a:pPr>
              <a:buFontTx/>
              <a:buNone/>
            </a:pPr>
            <a:r>
              <a:rPr lang="en-US" sz="2800" smtClean="0">
                <a:solidFill>
                  <a:srgbClr val="000099"/>
                </a:solidFill>
              </a:rPr>
              <a:t>     </a:t>
            </a:r>
          </a:p>
          <a:p>
            <a:pPr>
              <a:buFontTx/>
              <a:buNone/>
            </a:pPr>
            <a:endParaRPr lang="ru-RU" sz="2800" smtClean="0"/>
          </a:p>
        </p:txBody>
      </p:sp>
      <p:sp>
        <p:nvSpPr>
          <p:cNvPr id="3" name="Прямоугольник 2"/>
          <p:cNvSpPr>
            <a:spLocks noChangeArrowheads="1"/>
          </p:cNvSpPr>
          <p:nvPr/>
        </p:nvSpPr>
        <p:spPr bwMode="auto">
          <a:xfrm>
            <a:off x="1619250" y="1125538"/>
            <a:ext cx="785813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>
                <a:solidFill>
                  <a:srgbClr val="C00000"/>
                </a:solidFill>
              </a:rPr>
              <a:t>had</a:t>
            </a:r>
            <a:endParaRPr lang="ru-RU" sz="2400"/>
          </a:p>
        </p:txBody>
      </p:sp>
      <p:sp>
        <p:nvSpPr>
          <p:cNvPr id="4" name="Прямоугольник 3"/>
          <p:cNvSpPr>
            <a:spLocks noChangeArrowheads="1"/>
          </p:cNvSpPr>
          <p:nvPr/>
        </p:nvSpPr>
        <p:spPr bwMode="auto">
          <a:xfrm>
            <a:off x="6443663" y="1125538"/>
            <a:ext cx="820737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>
                <a:solidFill>
                  <a:srgbClr val="000099"/>
                </a:solidFill>
              </a:rPr>
              <a:t>liv</a:t>
            </a:r>
            <a:r>
              <a:rPr lang="en-US" sz="2400">
                <a:solidFill>
                  <a:srgbClr val="C00000"/>
                </a:solidFill>
              </a:rPr>
              <a:t>ed</a:t>
            </a:r>
            <a:endParaRPr lang="ru-RU" sz="2400"/>
          </a:p>
        </p:txBody>
      </p:sp>
      <p:sp>
        <p:nvSpPr>
          <p:cNvPr id="5" name="Прямоугольник 4"/>
          <p:cNvSpPr>
            <a:spLocks noChangeArrowheads="1"/>
          </p:cNvSpPr>
          <p:nvPr/>
        </p:nvSpPr>
        <p:spPr bwMode="auto">
          <a:xfrm>
            <a:off x="5795963" y="1557338"/>
            <a:ext cx="733425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>
                <a:solidFill>
                  <a:srgbClr val="C00000"/>
                </a:solidFill>
              </a:rPr>
              <a:t>was</a:t>
            </a:r>
            <a:endParaRPr lang="ru-RU" sz="2400"/>
          </a:p>
        </p:txBody>
      </p:sp>
      <p:sp>
        <p:nvSpPr>
          <p:cNvPr id="6" name="Прямоугольник 5"/>
          <p:cNvSpPr>
            <a:spLocks noChangeArrowheads="1"/>
          </p:cNvSpPr>
          <p:nvPr/>
        </p:nvSpPr>
        <p:spPr bwMode="auto">
          <a:xfrm>
            <a:off x="2411413" y="1989138"/>
            <a:ext cx="914400" cy="522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>
                <a:solidFill>
                  <a:srgbClr val="C00000"/>
                </a:solidFill>
              </a:rPr>
              <a:t>wen</a:t>
            </a:r>
            <a:r>
              <a:rPr lang="en-US" sz="2800">
                <a:solidFill>
                  <a:srgbClr val="C00000"/>
                </a:solidFill>
              </a:rPr>
              <a:t>t</a:t>
            </a:r>
            <a:r>
              <a:rPr lang="en-US">
                <a:solidFill>
                  <a:srgbClr val="C00000"/>
                </a:solidFill>
              </a:rPr>
              <a:t> </a:t>
            </a:r>
            <a:endParaRPr lang="ru-RU"/>
          </a:p>
        </p:txBody>
      </p:sp>
      <p:sp>
        <p:nvSpPr>
          <p:cNvPr id="7" name="Прямоугольник 6"/>
          <p:cNvSpPr>
            <a:spLocks noChangeArrowheads="1"/>
          </p:cNvSpPr>
          <p:nvPr/>
        </p:nvSpPr>
        <p:spPr bwMode="auto">
          <a:xfrm>
            <a:off x="2339975" y="2565400"/>
            <a:ext cx="111125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>
                <a:solidFill>
                  <a:srgbClr val="000099"/>
                </a:solidFill>
              </a:rPr>
              <a:t>help</a:t>
            </a:r>
            <a:r>
              <a:rPr lang="en-US" sz="2400">
                <a:solidFill>
                  <a:srgbClr val="C00000"/>
                </a:solidFill>
              </a:rPr>
              <a:t>ed</a:t>
            </a:r>
            <a:endParaRPr lang="ru-RU" sz="2400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6372225" y="2060575"/>
            <a:ext cx="1016000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200">
                <a:solidFill>
                  <a:srgbClr val="000099"/>
                </a:solidFill>
              </a:rPr>
              <a:t>pla</a:t>
            </a:r>
            <a:r>
              <a:rPr lang="en-US" sz="2200">
                <a:solidFill>
                  <a:srgbClr val="C00000"/>
                </a:solidFill>
              </a:rPr>
              <a:t>yed</a:t>
            </a:r>
            <a:endParaRPr lang="ru-RU" sz="2200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auto">
          <a:xfrm>
            <a:off x="3203575" y="2997200"/>
            <a:ext cx="1127125" cy="430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200">
                <a:solidFill>
                  <a:srgbClr val="000099"/>
                </a:solidFill>
              </a:rPr>
              <a:t>learn</a:t>
            </a:r>
            <a:r>
              <a:rPr lang="en-US" sz="2200">
                <a:solidFill>
                  <a:srgbClr val="C00000"/>
                </a:solidFill>
              </a:rPr>
              <a:t>ed</a:t>
            </a:r>
            <a:endParaRPr lang="ru-RU" sz="2200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auto">
          <a:xfrm>
            <a:off x="1258888" y="3357563"/>
            <a:ext cx="733425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>
                <a:solidFill>
                  <a:srgbClr val="C00000"/>
                </a:solidFill>
              </a:rPr>
              <a:t>was</a:t>
            </a:r>
            <a:endParaRPr lang="ru-RU" sz="2400"/>
          </a:p>
        </p:txBody>
      </p:sp>
      <p:sp>
        <p:nvSpPr>
          <p:cNvPr id="11" name="Прямоугольник 10"/>
          <p:cNvSpPr>
            <a:spLocks noChangeArrowheads="1"/>
          </p:cNvSpPr>
          <p:nvPr/>
        </p:nvSpPr>
        <p:spPr bwMode="auto">
          <a:xfrm>
            <a:off x="3924300" y="3357563"/>
            <a:ext cx="731838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>
                <a:solidFill>
                  <a:srgbClr val="C00000"/>
                </a:solidFill>
              </a:rPr>
              <a:t>flew</a:t>
            </a:r>
            <a:endParaRPr lang="ru-RU" sz="2400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403350" y="3789363"/>
            <a:ext cx="733425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>
                <a:solidFill>
                  <a:srgbClr val="C00000"/>
                </a:solidFill>
              </a:rPr>
              <a:t>saw</a:t>
            </a:r>
            <a:endParaRPr lang="ru-RU" sz="2400"/>
          </a:p>
        </p:txBody>
      </p:sp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7092950" y="3789363"/>
            <a:ext cx="1057275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>
                <a:solidFill>
                  <a:srgbClr val="000099"/>
                </a:solidFill>
              </a:rPr>
              <a:t>visit</a:t>
            </a:r>
            <a:r>
              <a:rPr lang="en-US" sz="2400">
                <a:solidFill>
                  <a:srgbClr val="C00000"/>
                </a:solidFill>
              </a:rPr>
              <a:t>ed</a:t>
            </a:r>
            <a:endParaRPr lang="ru-RU" sz="2400"/>
          </a:p>
        </p:txBody>
      </p:sp>
      <p:sp>
        <p:nvSpPr>
          <p:cNvPr id="14" name="Прямоугольник 13"/>
          <p:cNvSpPr>
            <a:spLocks noChangeArrowheads="1"/>
          </p:cNvSpPr>
          <p:nvPr/>
        </p:nvSpPr>
        <p:spPr bwMode="auto">
          <a:xfrm>
            <a:off x="3059113" y="4292600"/>
            <a:ext cx="106997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>
                <a:solidFill>
                  <a:srgbClr val="000099"/>
                </a:solidFill>
              </a:rPr>
              <a:t>listen</a:t>
            </a:r>
            <a:r>
              <a:rPr lang="en-US" sz="2000">
                <a:solidFill>
                  <a:srgbClr val="C00000"/>
                </a:solidFill>
              </a:rPr>
              <a:t>ed</a:t>
            </a:r>
            <a:endParaRPr lang="ru-RU" sz="2000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auto">
          <a:xfrm>
            <a:off x="2268538" y="4724400"/>
            <a:ext cx="81915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>
                <a:solidFill>
                  <a:srgbClr val="000099"/>
                </a:solidFill>
              </a:rPr>
              <a:t>lik</a:t>
            </a:r>
            <a:r>
              <a:rPr lang="en-US" sz="2400">
                <a:solidFill>
                  <a:srgbClr val="C00000"/>
                </a:solidFill>
              </a:rPr>
              <a:t>ed</a:t>
            </a:r>
            <a:endParaRPr lang="ru-RU" sz="2400"/>
          </a:p>
        </p:txBody>
      </p:sp>
      <p:pic>
        <p:nvPicPr>
          <p:cNvPr id="12304" name="Picture 6" descr="http://im0-tub-ru.yandex.net/i?id=311036646-23-72&amp;n=21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7235825" y="5661025"/>
            <a:ext cx="1728788" cy="1196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122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0" dur="2000"/>
                                        <p:tgtEl>
                                          <p:spTgt spid="1229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3" dur="2000"/>
                                        <p:tgtEl>
                                          <p:spTgt spid="1229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6" dur="2000"/>
                                        <p:tgtEl>
                                          <p:spTgt spid="1229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9" dur="2000"/>
                                        <p:tgtEl>
                                          <p:spTgt spid="1229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4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9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4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9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4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138988" cy="777875"/>
          </a:xfrm>
        </p:spPr>
        <p:txBody>
          <a:bodyPr/>
          <a:lstStyle/>
          <a:p>
            <a:r>
              <a:rPr lang="en-US" b="1" smtClean="0">
                <a:solidFill>
                  <a:srgbClr val="0000FF"/>
                </a:solidFill>
                <a:latin typeface="Comic Sans MS" pitchFamily="66" charset="0"/>
              </a:rPr>
              <a:t>Choose the right answer</a:t>
            </a:r>
            <a:endParaRPr lang="ru-RU" b="1" smtClean="0">
              <a:solidFill>
                <a:srgbClr val="0000FF"/>
              </a:solidFill>
              <a:latin typeface="Comic Sans MS" pitchFamily="66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125538"/>
            <a:ext cx="8229600" cy="5472112"/>
          </a:xfrm>
        </p:spPr>
        <p:txBody>
          <a:bodyPr/>
          <a:lstStyle/>
          <a:p>
            <a:pPr marL="514350" indent="-514350">
              <a:buFontTx/>
              <a:buAutoNum type="arabicPeriod"/>
              <a:defRPr/>
            </a:pPr>
            <a:r>
              <a:rPr lang="en-US" dirty="0" smtClean="0">
                <a:solidFill>
                  <a:schemeClr val="accent3">
                    <a:lumMod val="25000"/>
                  </a:schemeClr>
                </a:solidFill>
              </a:rPr>
              <a:t>Jim and Jill … to the forest.</a:t>
            </a:r>
          </a:p>
          <a:p>
            <a:pPr marL="514350" indent="-514350">
              <a:buFontTx/>
              <a:buAutoNum type="alphaLcParenR"/>
              <a:defRPr/>
            </a:pPr>
            <a:r>
              <a:rPr lang="en-US" sz="2800" i="1" dirty="0" smtClean="0">
                <a:solidFill>
                  <a:srgbClr val="C00000"/>
                </a:solidFill>
              </a:rPr>
              <a:t>go                     b) went                     c) goes</a:t>
            </a:r>
          </a:p>
          <a:p>
            <a:pPr marL="514350" indent="-514350">
              <a:buFontTx/>
              <a:buNone/>
              <a:defRPr/>
            </a:pPr>
            <a:r>
              <a:rPr lang="en-US" dirty="0" smtClean="0">
                <a:solidFill>
                  <a:schemeClr val="accent3">
                    <a:lumMod val="25000"/>
                  </a:schemeClr>
                </a:solidFill>
              </a:rPr>
              <a:t>2. They … under a big tree.</a:t>
            </a:r>
          </a:p>
          <a:p>
            <a:pPr marL="514350" indent="-514350">
              <a:buFontTx/>
              <a:buAutoNum type="alphaLcParenR"/>
              <a:defRPr/>
            </a:pPr>
            <a:r>
              <a:rPr lang="en-US" sz="2800" i="1" dirty="0" smtClean="0">
                <a:solidFill>
                  <a:srgbClr val="C00000"/>
                </a:solidFill>
              </a:rPr>
              <a:t>sat                    b) sit                          c) will sit</a:t>
            </a:r>
          </a:p>
          <a:p>
            <a:pPr marL="514350" indent="-514350">
              <a:buFontTx/>
              <a:buNone/>
              <a:defRPr/>
            </a:pPr>
            <a:r>
              <a:rPr lang="en-US" dirty="0" smtClean="0">
                <a:solidFill>
                  <a:schemeClr val="accent3">
                    <a:lumMod val="25000"/>
                  </a:schemeClr>
                </a:solidFill>
              </a:rPr>
              <a:t>3. They … a small  bird.</a:t>
            </a:r>
            <a:r>
              <a:rPr lang="en-US" dirty="0" smtClean="0"/>
              <a:t> </a:t>
            </a:r>
          </a:p>
          <a:p>
            <a:pPr marL="514350" indent="-514350">
              <a:buFontTx/>
              <a:buAutoNum type="alphaLcParenR"/>
              <a:defRPr/>
            </a:pPr>
            <a:r>
              <a:rPr lang="en-US" sz="2800" i="1" dirty="0" smtClean="0">
                <a:solidFill>
                  <a:srgbClr val="C00000"/>
                </a:solidFill>
              </a:rPr>
              <a:t>see                   b) saw                       c) will see</a:t>
            </a:r>
          </a:p>
          <a:p>
            <a:pPr marL="514350" indent="-514350">
              <a:buFontTx/>
              <a:buNone/>
              <a:defRPr/>
            </a:pPr>
            <a:r>
              <a:rPr lang="en-US" dirty="0" smtClean="0">
                <a:solidFill>
                  <a:schemeClr val="accent3">
                    <a:lumMod val="25000"/>
                  </a:schemeClr>
                </a:solidFill>
              </a:rPr>
              <a:t>4. They … the bird very much.</a:t>
            </a:r>
          </a:p>
          <a:p>
            <a:pPr marL="514350" indent="-514350">
              <a:buFontTx/>
              <a:buNone/>
              <a:defRPr/>
            </a:pPr>
            <a:r>
              <a:rPr lang="en-US" sz="2800" i="1" dirty="0" smtClean="0">
                <a:solidFill>
                  <a:srgbClr val="C00000"/>
                </a:solidFill>
              </a:rPr>
              <a:t>a) like                    b) liked                      c) likes</a:t>
            </a:r>
          </a:p>
          <a:p>
            <a:pPr marL="514350" indent="-514350">
              <a:buFontTx/>
              <a:buNone/>
              <a:defRPr/>
            </a:pPr>
            <a:r>
              <a:rPr lang="en-US" dirty="0" smtClean="0">
                <a:solidFill>
                  <a:schemeClr val="accent3">
                    <a:lumMod val="25000"/>
                  </a:schemeClr>
                </a:solidFill>
              </a:rPr>
              <a:t>5. The bird … in the house.</a:t>
            </a:r>
          </a:p>
          <a:p>
            <a:pPr marL="514350" indent="-514350">
              <a:buFontTx/>
              <a:buNone/>
              <a:defRPr/>
            </a:pPr>
            <a:r>
              <a:rPr lang="en-US" sz="2800" i="1" dirty="0" smtClean="0">
                <a:solidFill>
                  <a:srgbClr val="C00000"/>
                </a:solidFill>
              </a:rPr>
              <a:t>a) live                     b) will live                  c) lived</a:t>
            </a:r>
            <a:endParaRPr lang="ru-RU" sz="2800" i="1" dirty="0">
              <a:solidFill>
                <a:srgbClr val="C00000"/>
              </a:solidFill>
            </a:endParaRPr>
          </a:p>
        </p:txBody>
      </p:sp>
      <p:pic>
        <p:nvPicPr>
          <p:cNvPr id="13316" name="Picture 2" descr="http://im3-tub-ru.yandex.net/i?id=480224126-38-72&amp;n=21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7451725" y="115888"/>
            <a:ext cx="1552575" cy="1428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Rectangle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1500188" y="2205038"/>
            <a:ext cx="7643812" cy="1900237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en-US" sz="9600" b="1" smtClean="0">
                <a:solidFill>
                  <a:srgbClr val="0000FF"/>
                </a:solidFill>
                <a:latin typeface="Comic Sans MS" pitchFamily="66" charset="0"/>
              </a:rPr>
              <a:t>Good Bye!</a:t>
            </a:r>
            <a:endParaRPr lang="ru-RU" sz="9600" b="1" smtClean="0">
              <a:solidFill>
                <a:srgbClr val="0000FF"/>
              </a:solidFill>
              <a:latin typeface="Comic Sans MS" pitchFamily="66" charset="0"/>
            </a:endParaRPr>
          </a:p>
        </p:txBody>
      </p:sp>
      <p:pic>
        <p:nvPicPr>
          <p:cNvPr id="2" name="Picture 10" descr="http://im7-tub-ru.yandex.net/i?id=229117871-37-72&amp;n=2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435600" y="3933825"/>
            <a:ext cx="3194050" cy="2227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40" name="Picture 16" descr="http://im3-tub-ru.yandex.net/i?id=201786072-22-72&amp;n=2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7950" y="115888"/>
            <a:ext cx="2232025" cy="2500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41" name="Picture 20" descr="http://im5-tub-ru.yandex.net/i?id=82233901-29-72&amp;n=21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755650" y="4581525"/>
            <a:ext cx="1543050" cy="1428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42" name="Picture 22" descr="http://im5-tub-ru.yandex.net/i?id=231884804-17-72&amp;n=21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563938" y="3573463"/>
            <a:ext cx="1495425" cy="1428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43" name="Picture 24" descr="http://im8-tub-ru.yandex.net/i?id=135072143-61-72&amp;n=21"/>
          <p:cNvPicPr>
            <a:picLocks noChangeAspect="1" noChangeArrowheads="1"/>
          </p:cNvPicPr>
          <p:nvPr/>
        </p:nvPicPr>
        <p:blipFill>
          <a:blip r:embed="rId6" cstate="email"/>
          <a:srcRect/>
          <a:stretch>
            <a:fillRect/>
          </a:stretch>
        </p:blipFill>
        <p:spPr bwMode="auto">
          <a:xfrm>
            <a:off x="6011863" y="620713"/>
            <a:ext cx="1543050" cy="1428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Рисунок 5" descr="503157h54aj15z6e.gif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53975" y="0"/>
            <a:ext cx="9197975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3" name="WordArt 5"/>
          <p:cNvSpPr>
            <a:spLocks noChangeArrowheads="1" noChangeShapeType="1" noTextEdit="1"/>
          </p:cNvSpPr>
          <p:nvPr/>
        </p:nvSpPr>
        <p:spPr bwMode="auto">
          <a:xfrm>
            <a:off x="1403350" y="2492896"/>
            <a:ext cx="6697663" cy="2232248"/>
          </a:xfrm>
          <a:prstGeom prst="rect">
            <a:avLst/>
          </a:prstGeom>
        </p:spPr>
        <p:txBody>
          <a:bodyPr spcFirstLastPara="1" wrap="none" fromWordArt="1">
            <a:prstTxWarp prst="textArchUp">
              <a:avLst>
                <a:gd name="adj" fmla="val 10800000"/>
              </a:avLst>
            </a:prstTxWarp>
            <a:scene3d>
              <a:camera prst="orthographicFront">
                <a:rot lat="21150123" lon="21339516" rev="5708"/>
              </a:camera>
              <a:lightRig rig="threePt" dir="t"/>
            </a:scene3d>
          </a:bodyPr>
          <a:lstStyle/>
          <a:p>
            <a:pPr algn="ctr">
              <a:defRPr/>
            </a:pPr>
            <a:r>
              <a:rPr lang="en-US" sz="3600" b="1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9900CC"/>
                </a:solidFill>
                <a:latin typeface="Arial"/>
                <a:cs typeface="Arial"/>
              </a:rPr>
              <a:t>Past Simple</a:t>
            </a:r>
            <a:endParaRPr lang="ru-RU" sz="3600" b="1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9900CC"/>
              </a:solidFill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anchor="t">
            <a:noAutofit/>
          </a:bodyPr>
          <a:lstStyle/>
          <a:p>
            <a:pPr eaLnBrk="1" hangingPunct="1">
              <a:defRPr/>
            </a:pPr>
            <a:r>
              <a:rPr lang="en-US" sz="4800" b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9900CC"/>
                </a:solidFill>
                <a:cs typeface="Arial"/>
              </a:rPr>
              <a:t>Past Simple</a:t>
            </a:r>
            <a:r>
              <a:rPr lang="ru-RU" sz="4800" b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9900CC"/>
                </a:solidFill>
                <a:cs typeface="Arial"/>
              </a:rPr>
              <a:t/>
            </a:r>
            <a:br>
              <a:rPr lang="ru-RU" sz="4800" b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9900CC"/>
                </a:solidFill>
                <a:cs typeface="Arial"/>
              </a:rPr>
            </a:br>
            <a:endParaRPr lang="ru-RU" sz="4800" dirty="0" smtClean="0"/>
          </a:p>
        </p:txBody>
      </p:sp>
      <p:sp>
        <p:nvSpPr>
          <p:cNvPr id="16" name="Текст 15"/>
          <p:cNvSpPr>
            <a:spLocks noGrp="1"/>
          </p:cNvSpPr>
          <p:nvPr>
            <p:ph type="body" idx="1"/>
          </p:nvPr>
        </p:nvSpPr>
        <p:spPr>
          <a:xfrm>
            <a:off x="684213" y="1557338"/>
            <a:ext cx="3816350" cy="647700"/>
          </a:xfrm>
        </p:spPr>
        <p:txBody>
          <a:bodyPr/>
          <a:lstStyle/>
          <a:p>
            <a:pPr eaLnBrk="1" hangingPunct="1"/>
            <a:r>
              <a:rPr lang="ru-RU" sz="4000" dirty="0" smtClean="0">
                <a:solidFill>
                  <a:srgbClr val="000099"/>
                </a:solidFill>
              </a:rPr>
              <a:t>правильные</a:t>
            </a:r>
          </a:p>
        </p:txBody>
      </p:sp>
      <p:sp>
        <p:nvSpPr>
          <p:cNvPr id="17" name="Текст 16"/>
          <p:cNvSpPr>
            <a:spLocks noGrp="1"/>
          </p:cNvSpPr>
          <p:nvPr>
            <p:ph type="body" sz="quarter" idx="3"/>
          </p:nvPr>
        </p:nvSpPr>
        <p:spPr>
          <a:xfrm>
            <a:off x="4787900" y="1557338"/>
            <a:ext cx="3898900" cy="617537"/>
          </a:xfrm>
        </p:spPr>
        <p:txBody>
          <a:bodyPr/>
          <a:lstStyle/>
          <a:p>
            <a:pPr eaLnBrk="1" hangingPunct="1"/>
            <a:r>
              <a:rPr lang="ru-RU" sz="3600" dirty="0" smtClean="0">
                <a:solidFill>
                  <a:srgbClr val="FF0000"/>
                </a:solidFill>
              </a:rPr>
              <a:t>неправильные</a:t>
            </a:r>
          </a:p>
        </p:txBody>
      </p:sp>
      <p:sp>
        <p:nvSpPr>
          <p:cNvPr id="18" name="Содержимое 17"/>
          <p:cNvSpPr>
            <a:spLocks noGrp="1"/>
          </p:cNvSpPr>
          <p:nvPr>
            <p:ph sz="quarter" idx="4"/>
          </p:nvPr>
        </p:nvSpPr>
        <p:spPr>
          <a:xfrm>
            <a:off x="4787900" y="2636838"/>
            <a:ext cx="4176713" cy="3489325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en-US" sz="6000" dirty="0" smtClean="0">
                <a:solidFill>
                  <a:srgbClr val="7030A0"/>
                </a:solidFill>
              </a:rPr>
              <a:t>V </a:t>
            </a:r>
            <a:r>
              <a:rPr lang="ru-RU" sz="6000" dirty="0" smtClean="0">
                <a:solidFill>
                  <a:srgbClr val="7030A0"/>
                </a:solidFill>
              </a:rPr>
              <a:t>меняет форму</a:t>
            </a:r>
          </a:p>
          <a:p>
            <a:pPr algn="ctr" eaLnBrk="1" hangingPunct="1">
              <a:buFontTx/>
              <a:buNone/>
            </a:pPr>
            <a:r>
              <a:rPr lang="en-US" sz="5400" dirty="0" smtClean="0">
                <a:solidFill>
                  <a:srgbClr val="000099"/>
                </a:solidFill>
              </a:rPr>
              <a:t>   </a:t>
            </a:r>
            <a:r>
              <a:rPr lang="en-US" sz="5400" dirty="0" smtClean="0">
                <a:solidFill>
                  <a:srgbClr val="FF0000"/>
                </a:solidFill>
              </a:rPr>
              <a:t>go=went</a:t>
            </a:r>
            <a:endParaRPr lang="ru-RU" sz="5400" dirty="0" smtClean="0">
              <a:solidFill>
                <a:srgbClr val="FF0000"/>
              </a:solidFill>
            </a:endParaRPr>
          </a:p>
        </p:txBody>
      </p:sp>
      <p:sp>
        <p:nvSpPr>
          <p:cNvPr id="19" name="Содержимое 18"/>
          <p:cNvSpPr>
            <a:spLocks noGrp="1"/>
          </p:cNvSpPr>
          <p:nvPr>
            <p:ph sz="half" idx="2"/>
          </p:nvPr>
        </p:nvSpPr>
        <p:spPr>
          <a:xfrm>
            <a:off x="179388" y="2636838"/>
            <a:ext cx="4318000" cy="3489325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en-US" sz="7200" dirty="0" smtClean="0">
                <a:solidFill>
                  <a:srgbClr val="7030A0"/>
                </a:solidFill>
              </a:rPr>
              <a:t>V + (e)d</a:t>
            </a:r>
          </a:p>
          <a:p>
            <a:pPr eaLnBrk="1" hangingPunct="1">
              <a:buFontTx/>
              <a:buNone/>
            </a:pPr>
            <a:r>
              <a:rPr lang="en-US" sz="4400" dirty="0" err="1" smtClean="0">
                <a:solidFill>
                  <a:srgbClr val="000099"/>
                </a:solidFill>
              </a:rPr>
              <a:t>walk+ed</a:t>
            </a:r>
            <a:r>
              <a:rPr lang="en-US" sz="4400" dirty="0" smtClean="0">
                <a:solidFill>
                  <a:srgbClr val="000099"/>
                </a:solidFill>
              </a:rPr>
              <a:t>=walked</a:t>
            </a:r>
          </a:p>
          <a:p>
            <a:pPr eaLnBrk="1" hangingPunct="1">
              <a:buFontTx/>
              <a:buNone/>
            </a:pPr>
            <a:endParaRPr lang="en-US" dirty="0" smtClean="0"/>
          </a:p>
          <a:p>
            <a:pPr eaLnBrk="1" hangingPunct="1">
              <a:buNone/>
            </a:pPr>
            <a:endParaRPr lang="ru-RU" dirty="0" smtClean="0"/>
          </a:p>
        </p:txBody>
      </p:sp>
      <p:pic>
        <p:nvPicPr>
          <p:cNvPr id="4104" name="Picture 8" descr="http://cs411427.userapi.com/v411427375/19/bdv78cFFoKs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3851275" y="4509120"/>
            <a:ext cx="1914525" cy="23488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6" name="Picture 10" descr="http://businessolutions.biz/wp-content/gallery/1/029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467544" y="116633"/>
            <a:ext cx="1872208" cy="1440160"/>
          </a:xfrm>
          <a:prstGeom prst="rect">
            <a:avLst/>
          </a:prstGeom>
          <a:noFill/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5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" dur="500"/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1" dur="5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6" dur="500"/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utoUpdateAnimBg="0"/>
      <p:bldP spid="16" grpId="0" build="p" autoUpdateAnimBg="0"/>
      <p:bldP spid="17" grpId="0" build="p" autoUpdateAnimBg="0"/>
      <p:bldP spid="18" grpId="0" build="p" autoUpdateAnimBg="0"/>
      <p:bldP spid="19" grpId="0" build="p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Заголовок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 b="1" smtClean="0">
                <a:solidFill>
                  <a:srgbClr val="0000FF"/>
                </a:solidFill>
                <a:latin typeface="Comic Sans MS" pitchFamily="66" charset="0"/>
              </a:rPr>
              <a:t>Regular verbs (</a:t>
            </a:r>
            <a:r>
              <a:rPr lang="ru-RU" sz="3200" b="1" smtClean="0">
                <a:solidFill>
                  <a:srgbClr val="0000FF"/>
                </a:solidFill>
                <a:latin typeface="Comic Sans MS" pitchFamily="66" charset="0"/>
              </a:rPr>
              <a:t>правильные глаголы)</a:t>
            </a:r>
            <a:r>
              <a:rPr lang="en-US" sz="3200" b="1" smtClean="0">
                <a:solidFill>
                  <a:srgbClr val="0000FF"/>
                </a:solidFill>
                <a:latin typeface="Comic Sans MS" pitchFamily="66" charset="0"/>
              </a:rPr>
              <a:t/>
            </a:r>
            <a:br>
              <a:rPr lang="en-US" sz="3200" b="1" smtClean="0">
                <a:solidFill>
                  <a:srgbClr val="0000FF"/>
                </a:solidFill>
                <a:latin typeface="Comic Sans MS" pitchFamily="66" charset="0"/>
              </a:rPr>
            </a:br>
            <a:r>
              <a:rPr lang="en-US" sz="4800" smtClean="0">
                <a:solidFill>
                  <a:srgbClr val="FF0000"/>
                </a:solidFill>
              </a:rPr>
              <a:t>[t]                 [d]                  [id] </a:t>
            </a:r>
            <a:r>
              <a:rPr lang="en-US" smtClean="0">
                <a:solidFill>
                  <a:srgbClr val="FF0000"/>
                </a:solidFill>
              </a:rPr>
              <a:t>        </a:t>
            </a:r>
            <a:endParaRPr lang="ru-RU" smtClean="0">
              <a:solidFill>
                <a:srgbClr val="FF0000"/>
              </a:solidFill>
            </a:endParaRPr>
          </a:p>
        </p:txBody>
      </p:sp>
      <p:sp>
        <p:nvSpPr>
          <p:cNvPr id="5123" name="Содержимое 7"/>
          <p:cNvSpPr>
            <a:spLocks noGrp="1"/>
          </p:cNvSpPr>
          <p:nvPr>
            <p:ph idx="1"/>
          </p:nvPr>
        </p:nvSpPr>
        <p:spPr>
          <a:xfrm>
            <a:off x="179388" y="1600200"/>
            <a:ext cx="8785225" cy="4525963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3400" smtClean="0">
                <a:solidFill>
                  <a:srgbClr val="3B0D8D"/>
                </a:solidFill>
              </a:rPr>
              <a:t>watch</a:t>
            </a:r>
            <a:r>
              <a:rPr lang="en-US" sz="3400" smtClean="0">
                <a:solidFill>
                  <a:srgbClr val="FF0000"/>
                </a:solidFill>
              </a:rPr>
              <a:t>ed</a:t>
            </a:r>
            <a:r>
              <a:rPr lang="en-US" sz="3400" smtClean="0">
                <a:solidFill>
                  <a:srgbClr val="3B0D8D"/>
                </a:solidFill>
              </a:rPr>
              <a:t>                 play</a:t>
            </a:r>
            <a:r>
              <a:rPr lang="en-US" sz="3400" smtClean="0">
                <a:solidFill>
                  <a:srgbClr val="FF0000"/>
                </a:solidFill>
              </a:rPr>
              <a:t>ed</a:t>
            </a:r>
            <a:r>
              <a:rPr lang="en-US" sz="3400" smtClean="0">
                <a:solidFill>
                  <a:srgbClr val="3B0D8D"/>
                </a:solidFill>
              </a:rPr>
              <a:t>                 skat</a:t>
            </a:r>
            <a:r>
              <a:rPr lang="en-US" sz="3400" smtClean="0">
                <a:solidFill>
                  <a:srgbClr val="FF0000"/>
                </a:solidFill>
              </a:rPr>
              <a:t>ed</a:t>
            </a:r>
          </a:p>
          <a:p>
            <a:pPr eaLnBrk="1" hangingPunct="1">
              <a:buFontTx/>
              <a:buNone/>
            </a:pPr>
            <a:r>
              <a:rPr lang="en-US" sz="3400" smtClean="0">
                <a:solidFill>
                  <a:srgbClr val="3B0D8D"/>
                </a:solidFill>
              </a:rPr>
              <a:t>walk</a:t>
            </a:r>
            <a:r>
              <a:rPr lang="en-US" sz="3400" smtClean="0">
                <a:solidFill>
                  <a:srgbClr val="FF0000"/>
                </a:solidFill>
              </a:rPr>
              <a:t>ed </a:t>
            </a:r>
            <a:r>
              <a:rPr lang="en-US" sz="3400" smtClean="0">
                <a:solidFill>
                  <a:srgbClr val="3B0D8D"/>
                </a:solidFill>
              </a:rPr>
              <a:t>                  tri</a:t>
            </a:r>
            <a:r>
              <a:rPr lang="en-US" sz="3400" smtClean="0">
                <a:solidFill>
                  <a:srgbClr val="FF0000"/>
                </a:solidFill>
              </a:rPr>
              <a:t>ed</a:t>
            </a:r>
            <a:r>
              <a:rPr lang="en-US" sz="3400" smtClean="0">
                <a:solidFill>
                  <a:srgbClr val="3B0D8D"/>
                </a:solidFill>
              </a:rPr>
              <a:t>                  want</a:t>
            </a:r>
            <a:r>
              <a:rPr lang="en-US" sz="3400" smtClean="0">
                <a:solidFill>
                  <a:srgbClr val="FF0000"/>
                </a:solidFill>
              </a:rPr>
              <a:t>ed</a:t>
            </a:r>
          </a:p>
          <a:p>
            <a:pPr eaLnBrk="1" hangingPunct="1">
              <a:buFontTx/>
              <a:buNone/>
            </a:pPr>
            <a:r>
              <a:rPr lang="en-US" sz="3400" smtClean="0">
                <a:solidFill>
                  <a:srgbClr val="3B0D8D"/>
                </a:solidFill>
              </a:rPr>
              <a:t>talk</a:t>
            </a:r>
            <a:r>
              <a:rPr lang="en-US" sz="3400" smtClean="0">
                <a:solidFill>
                  <a:srgbClr val="FF0000"/>
                </a:solidFill>
              </a:rPr>
              <a:t>ed </a:t>
            </a:r>
            <a:r>
              <a:rPr lang="en-US" sz="3400" smtClean="0">
                <a:solidFill>
                  <a:srgbClr val="3B0D8D"/>
                </a:solidFill>
              </a:rPr>
              <a:t>                   cri</a:t>
            </a:r>
            <a:r>
              <a:rPr lang="en-US" sz="3400" smtClean="0">
                <a:solidFill>
                  <a:srgbClr val="FF0000"/>
                </a:solidFill>
              </a:rPr>
              <a:t>ed</a:t>
            </a:r>
            <a:r>
              <a:rPr lang="en-US" sz="3400" smtClean="0">
                <a:solidFill>
                  <a:srgbClr val="3B0D8D"/>
                </a:solidFill>
              </a:rPr>
              <a:t>                 collect</a:t>
            </a:r>
            <a:r>
              <a:rPr lang="en-US" sz="3400" smtClean="0">
                <a:solidFill>
                  <a:srgbClr val="FF0000"/>
                </a:solidFill>
              </a:rPr>
              <a:t>ed</a:t>
            </a:r>
          </a:p>
          <a:p>
            <a:pPr eaLnBrk="1" hangingPunct="1">
              <a:buFontTx/>
              <a:buNone/>
            </a:pPr>
            <a:r>
              <a:rPr lang="en-US" sz="3400" smtClean="0">
                <a:solidFill>
                  <a:srgbClr val="3B0D8D"/>
                </a:solidFill>
              </a:rPr>
              <a:t>finish</a:t>
            </a:r>
            <a:r>
              <a:rPr lang="en-US" sz="3400" smtClean="0">
                <a:solidFill>
                  <a:srgbClr val="FF0000"/>
                </a:solidFill>
              </a:rPr>
              <a:t>ed</a:t>
            </a:r>
            <a:r>
              <a:rPr lang="en-US" sz="3400" smtClean="0">
                <a:solidFill>
                  <a:srgbClr val="3B0D8D"/>
                </a:solidFill>
              </a:rPr>
              <a:t>                  liv</a:t>
            </a:r>
            <a:r>
              <a:rPr lang="en-US" sz="3400" smtClean="0">
                <a:solidFill>
                  <a:srgbClr val="FF0000"/>
                </a:solidFill>
              </a:rPr>
              <a:t>ed</a:t>
            </a:r>
            <a:r>
              <a:rPr lang="en-US" sz="3400" smtClean="0">
                <a:solidFill>
                  <a:srgbClr val="3B0D8D"/>
                </a:solidFill>
              </a:rPr>
              <a:t>                   paint</a:t>
            </a:r>
            <a:r>
              <a:rPr lang="en-US" sz="3400" smtClean="0">
                <a:solidFill>
                  <a:srgbClr val="FF0000"/>
                </a:solidFill>
              </a:rPr>
              <a:t>ed</a:t>
            </a:r>
          </a:p>
          <a:p>
            <a:pPr eaLnBrk="1" hangingPunct="1">
              <a:buFontTx/>
              <a:buNone/>
            </a:pPr>
            <a:r>
              <a:rPr lang="en-US" sz="3400" smtClean="0">
                <a:solidFill>
                  <a:srgbClr val="3B0D8D"/>
                </a:solidFill>
              </a:rPr>
              <a:t>lik</a:t>
            </a:r>
            <a:r>
              <a:rPr lang="en-US" sz="3400" smtClean="0">
                <a:solidFill>
                  <a:srgbClr val="FF0000"/>
                </a:solidFill>
              </a:rPr>
              <a:t>ed </a:t>
            </a:r>
            <a:r>
              <a:rPr lang="en-US" sz="3400" smtClean="0">
                <a:solidFill>
                  <a:srgbClr val="3B0D8D"/>
                </a:solidFill>
              </a:rPr>
              <a:t>                     listen</a:t>
            </a:r>
            <a:r>
              <a:rPr lang="en-US" sz="3400" smtClean="0">
                <a:solidFill>
                  <a:srgbClr val="FF0000"/>
                </a:solidFill>
              </a:rPr>
              <a:t>ed</a:t>
            </a:r>
            <a:r>
              <a:rPr lang="en-US" sz="3400" smtClean="0">
                <a:solidFill>
                  <a:srgbClr val="3B0D8D"/>
                </a:solidFill>
              </a:rPr>
              <a:t>               need</a:t>
            </a:r>
            <a:r>
              <a:rPr lang="en-US" sz="3400" smtClean="0">
                <a:solidFill>
                  <a:srgbClr val="FF0000"/>
                </a:solidFill>
              </a:rPr>
              <a:t>ed</a:t>
            </a:r>
          </a:p>
          <a:p>
            <a:pPr eaLnBrk="1" hangingPunct="1">
              <a:buFontTx/>
              <a:buNone/>
            </a:pPr>
            <a:r>
              <a:rPr lang="en-US" sz="3400" smtClean="0">
                <a:solidFill>
                  <a:srgbClr val="3B0D8D"/>
                </a:solidFill>
              </a:rPr>
              <a:t>help</a:t>
            </a:r>
            <a:r>
              <a:rPr lang="en-US" sz="3400" smtClean="0">
                <a:solidFill>
                  <a:srgbClr val="FF0000"/>
                </a:solidFill>
              </a:rPr>
              <a:t>ed</a:t>
            </a:r>
            <a:r>
              <a:rPr lang="en-US" sz="3400" smtClean="0">
                <a:solidFill>
                  <a:srgbClr val="3B0D8D"/>
                </a:solidFill>
              </a:rPr>
              <a:t>                   open</a:t>
            </a:r>
            <a:r>
              <a:rPr lang="en-US" sz="3400" smtClean="0">
                <a:solidFill>
                  <a:srgbClr val="FF0000"/>
                </a:solidFill>
              </a:rPr>
              <a:t>ed</a:t>
            </a:r>
            <a:r>
              <a:rPr lang="en-US" sz="3400" smtClean="0">
                <a:solidFill>
                  <a:srgbClr val="3B0D8D"/>
                </a:solidFill>
              </a:rPr>
              <a:t>                 invit</a:t>
            </a:r>
            <a:r>
              <a:rPr lang="en-US" sz="3400" smtClean="0">
                <a:solidFill>
                  <a:srgbClr val="FF0000"/>
                </a:solidFill>
              </a:rPr>
              <a:t>ed</a:t>
            </a:r>
            <a:endParaRPr lang="ru-RU" sz="3400" smtClean="0">
              <a:solidFill>
                <a:srgbClr val="FF0000"/>
              </a:solidFill>
            </a:endParaRPr>
          </a:p>
        </p:txBody>
      </p:sp>
      <p:pic>
        <p:nvPicPr>
          <p:cNvPr id="5124" name="Picture 5" descr="http://belschool3.ucoz.ru/Klipart/Umnik.gif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5292725" y="4537075"/>
            <a:ext cx="1979613" cy="2320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14"/>
          <p:cNvSpPr txBox="1">
            <a:spLocks noChangeArrowheads="1"/>
          </p:cNvSpPr>
          <p:nvPr/>
        </p:nvSpPr>
        <p:spPr bwMode="auto">
          <a:xfrm>
            <a:off x="1116013" y="3141663"/>
            <a:ext cx="8636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1">
                <a:solidFill>
                  <a:srgbClr val="3B0D8D"/>
                </a:solidFill>
                <a:cs typeface="Arial" charset="0"/>
              </a:rPr>
              <a:t>[t]</a:t>
            </a:r>
          </a:p>
        </p:txBody>
      </p:sp>
      <p:sp>
        <p:nvSpPr>
          <p:cNvPr id="6147" name="Text Box 15"/>
          <p:cNvSpPr txBox="1">
            <a:spLocks noChangeArrowheads="1"/>
          </p:cNvSpPr>
          <p:nvPr/>
        </p:nvSpPr>
        <p:spPr bwMode="auto">
          <a:xfrm>
            <a:off x="3779838" y="3213100"/>
            <a:ext cx="1008062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1">
                <a:solidFill>
                  <a:srgbClr val="3B0D8D"/>
                </a:solidFill>
                <a:cs typeface="Arial" charset="0"/>
              </a:rPr>
              <a:t>[d]</a:t>
            </a:r>
          </a:p>
        </p:txBody>
      </p:sp>
      <p:sp>
        <p:nvSpPr>
          <p:cNvPr id="6148" name="Text Box 16"/>
          <p:cNvSpPr txBox="1">
            <a:spLocks noChangeArrowheads="1"/>
          </p:cNvSpPr>
          <p:nvPr/>
        </p:nvSpPr>
        <p:spPr bwMode="auto">
          <a:xfrm>
            <a:off x="7092950" y="3141663"/>
            <a:ext cx="1008063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1">
                <a:solidFill>
                  <a:srgbClr val="3B0D8D"/>
                </a:solidFill>
                <a:cs typeface="Arial" charset="0"/>
              </a:rPr>
              <a:t>[id]</a:t>
            </a:r>
          </a:p>
        </p:txBody>
      </p:sp>
      <p:sp>
        <p:nvSpPr>
          <p:cNvPr id="3093" name="Text Box 21"/>
          <p:cNvSpPr txBox="1">
            <a:spLocks noChangeArrowheads="1"/>
          </p:cNvSpPr>
          <p:nvPr/>
        </p:nvSpPr>
        <p:spPr bwMode="auto">
          <a:xfrm>
            <a:off x="250825" y="333375"/>
            <a:ext cx="15128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3B0D8D"/>
                </a:solidFill>
                <a:latin typeface="Comic Sans MS" pitchFamily="66" charset="0"/>
              </a:rPr>
              <a:t>watched</a:t>
            </a:r>
            <a:endParaRPr lang="ru-RU" sz="2400" b="1">
              <a:solidFill>
                <a:srgbClr val="3B0D8D"/>
              </a:solidFill>
              <a:latin typeface="Comic Sans MS" pitchFamily="66" charset="0"/>
            </a:endParaRPr>
          </a:p>
        </p:txBody>
      </p:sp>
      <p:sp>
        <p:nvSpPr>
          <p:cNvPr id="3094" name="Text Box 22"/>
          <p:cNvSpPr txBox="1">
            <a:spLocks noChangeArrowheads="1"/>
          </p:cNvSpPr>
          <p:nvPr/>
        </p:nvSpPr>
        <p:spPr bwMode="auto">
          <a:xfrm>
            <a:off x="2484438" y="981075"/>
            <a:ext cx="1295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3B0D8D"/>
                </a:solidFill>
                <a:latin typeface="Comic Sans MS" pitchFamily="66" charset="0"/>
              </a:rPr>
              <a:t>played</a:t>
            </a:r>
            <a:endParaRPr lang="ru-RU" sz="2400" b="1">
              <a:solidFill>
                <a:srgbClr val="3B0D8D"/>
              </a:solidFill>
              <a:latin typeface="Comic Sans MS" pitchFamily="66" charset="0"/>
            </a:endParaRPr>
          </a:p>
        </p:txBody>
      </p:sp>
      <p:sp>
        <p:nvSpPr>
          <p:cNvPr id="3095" name="Text Box 23"/>
          <p:cNvSpPr txBox="1">
            <a:spLocks noChangeArrowheads="1"/>
          </p:cNvSpPr>
          <p:nvPr/>
        </p:nvSpPr>
        <p:spPr bwMode="auto">
          <a:xfrm>
            <a:off x="395288" y="981075"/>
            <a:ext cx="15113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3B0D8D"/>
                </a:solidFill>
                <a:latin typeface="Comic Sans MS" pitchFamily="66" charset="0"/>
              </a:rPr>
              <a:t>skated</a:t>
            </a:r>
            <a:endParaRPr lang="ru-RU" sz="2400" b="1">
              <a:solidFill>
                <a:srgbClr val="3B0D8D"/>
              </a:solidFill>
              <a:latin typeface="Comic Sans MS" pitchFamily="66" charset="0"/>
            </a:endParaRPr>
          </a:p>
        </p:txBody>
      </p:sp>
      <p:sp>
        <p:nvSpPr>
          <p:cNvPr id="3096" name="Text Box 24"/>
          <p:cNvSpPr txBox="1">
            <a:spLocks noChangeArrowheads="1"/>
          </p:cNvSpPr>
          <p:nvPr/>
        </p:nvSpPr>
        <p:spPr bwMode="auto">
          <a:xfrm>
            <a:off x="1403350" y="1628775"/>
            <a:ext cx="15843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3B0D8D"/>
                </a:solidFill>
                <a:latin typeface="Comic Sans MS" pitchFamily="66" charset="0"/>
              </a:rPr>
              <a:t>walked</a:t>
            </a:r>
            <a:endParaRPr lang="ru-RU" sz="2400" b="1">
              <a:solidFill>
                <a:srgbClr val="3B0D8D"/>
              </a:solidFill>
              <a:latin typeface="Comic Sans MS" pitchFamily="66" charset="0"/>
            </a:endParaRPr>
          </a:p>
        </p:txBody>
      </p:sp>
      <p:sp>
        <p:nvSpPr>
          <p:cNvPr id="3097" name="Text Box 25"/>
          <p:cNvSpPr txBox="1">
            <a:spLocks noChangeArrowheads="1"/>
          </p:cNvSpPr>
          <p:nvPr/>
        </p:nvSpPr>
        <p:spPr bwMode="auto">
          <a:xfrm>
            <a:off x="2411413" y="333375"/>
            <a:ext cx="165576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3B0D8D"/>
                </a:solidFill>
                <a:latin typeface="Comic Sans MS" pitchFamily="66" charset="0"/>
              </a:rPr>
              <a:t>learned</a:t>
            </a:r>
            <a:endParaRPr lang="ru-RU" sz="2400" b="1">
              <a:solidFill>
                <a:srgbClr val="3B0D8D"/>
              </a:solidFill>
              <a:latin typeface="Comic Sans MS" pitchFamily="66" charset="0"/>
            </a:endParaRPr>
          </a:p>
        </p:txBody>
      </p:sp>
      <p:sp>
        <p:nvSpPr>
          <p:cNvPr id="3098" name="Text Box 26"/>
          <p:cNvSpPr txBox="1">
            <a:spLocks noChangeArrowheads="1"/>
          </p:cNvSpPr>
          <p:nvPr/>
        </p:nvSpPr>
        <p:spPr bwMode="auto">
          <a:xfrm>
            <a:off x="3708400" y="1628775"/>
            <a:ext cx="15843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3B0D8D"/>
                </a:solidFill>
                <a:latin typeface="Comic Sans MS" pitchFamily="66" charset="0"/>
              </a:rPr>
              <a:t>wanted</a:t>
            </a:r>
            <a:endParaRPr lang="ru-RU" sz="2400" b="1">
              <a:solidFill>
                <a:srgbClr val="3B0D8D"/>
              </a:solidFill>
              <a:latin typeface="Comic Sans MS" pitchFamily="66" charset="0"/>
            </a:endParaRPr>
          </a:p>
        </p:txBody>
      </p:sp>
      <p:sp>
        <p:nvSpPr>
          <p:cNvPr id="3099" name="Text Box 27"/>
          <p:cNvSpPr txBox="1">
            <a:spLocks noChangeArrowheads="1"/>
          </p:cNvSpPr>
          <p:nvPr/>
        </p:nvSpPr>
        <p:spPr bwMode="auto">
          <a:xfrm>
            <a:off x="323850" y="2276475"/>
            <a:ext cx="14398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3B0D8D"/>
                </a:solidFill>
                <a:latin typeface="Comic Sans MS" pitchFamily="66" charset="0"/>
              </a:rPr>
              <a:t>talked</a:t>
            </a:r>
            <a:endParaRPr lang="ru-RU" sz="2400" b="1">
              <a:solidFill>
                <a:srgbClr val="3B0D8D"/>
              </a:solidFill>
              <a:latin typeface="Comic Sans MS" pitchFamily="66" charset="0"/>
            </a:endParaRPr>
          </a:p>
        </p:txBody>
      </p:sp>
      <p:sp>
        <p:nvSpPr>
          <p:cNvPr id="3100" name="Text Box 28"/>
          <p:cNvSpPr txBox="1">
            <a:spLocks noChangeArrowheads="1"/>
          </p:cNvSpPr>
          <p:nvPr/>
        </p:nvSpPr>
        <p:spPr bwMode="auto">
          <a:xfrm>
            <a:off x="2339975" y="2276475"/>
            <a:ext cx="12239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3B0D8D"/>
                </a:solidFill>
                <a:latin typeface="Comic Sans MS" pitchFamily="66" charset="0"/>
              </a:rPr>
              <a:t>tried</a:t>
            </a:r>
            <a:endParaRPr lang="ru-RU" sz="2400" b="1">
              <a:solidFill>
                <a:srgbClr val="3B0D8D"/>
              </a:solidFill>
              <a:latin typeface="Comic Sans MS" pitchFamily="66" charset="0"/>
            </a:endParaRPr>
          </a:p>
        </p:txBody>
      </p:sp>
      <p:sp>
        <p:nvSpPr>
          <p:cNvPr id="3101" name="Text Box 29"/>
          <p:cNvSpPr txBox="1">
            <a:spLocks noChangeArrowheads="1"/>
          </p:cNvSpPr>
          <p:nvPr/>
        </p:nvSpPr>
        <p:spPr bwMode="auto">
          <a:xfrm>
            <a:off x="4572000" y="333375"/>
            <a:ext cx="20875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3B0D8D"/>
                </a:solidFill>
                <a:latin typeface="Comic Sans MS" pitchFamily="66" charset="0"/>
              </a:rPr>
              <a:t>collected</a:t>
            </a:r>
            <a:endParaRPr lang="ru-RU" sz="2400" b="1">
              <a:solidFill>
                <a:srgbClr val="3B0D8D"/>
              </a:solidFill>
              <a:latin typeface="Comic Sans MS" pitchFamily="66" charset="0"/>
            </a:endParaRPr>
          </a:p>
        </p:txBody>
      </p:sp>
      <p:sp>
        <p:nvSpPr>
          <p:cNvPr id="3102" name="Text Box 30"/>
          <p:cNvSpPr txBox="1">
            <a:spLocks noChangeArrowheads="1"/>
          </p:cNvSpPr>
          <p:nvPr/>
        </p:nvSpPr>
        <p:spPr bwMode="auto">
          <a:xfrm>
            <a:off x="4716463" y="981075"/>
            <a:ext cx="165576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3B0D8D"/>
                </a:solidFill>
                <a:latin typeface="Comic Sans MS" pitchFamily="66" charset="0"/>
              </a:rPr>
              <a:t>finished</a:t>
            </a:r>
            <a:endParaRPr lang="ru-RU" sz="2400" b="1">
              <a:solidFill>
                <a:srgbClr val="3B0D8D"/>
              </a:solidFill>
              <a:latin typeface="Comic Sans MS" pitchFamily="66" charset="0"/>
            </a:endParaRPr>
          </a:p>
        </p:txBody>
      </p:sp>
      <p:sp>
        <p:nvSpPr>
          <p:cNvPr id="3103" name="Text Box 31"/>
          <p:cNvSpPr txBox="1">
            <a:spLocks noChangeArrowheads="1"/>
          </p:cNvSpPr>
          <p:nvPr/>
        </p:nvSpPr>
        <p:spPr bwMode="auto">
          <a:xfrm>
            <a:off x="7019925" y="333375"/>
            <a:ext cx="10795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3B0D8D"/>
                </a:solidFill>
                <a:latin typeface="Comic Sans MS" pitchFamily="66" charset="0"/>
              </a:rPr>
              <a:t>cried</a:t>
            </a:r>
            <a:endParaRPr lang="ru-RU" sz="2400" b="1">
              <a:solidFill>
                <a:srgbClr val="3B0D8D"/>
              </a:solidFill>
              <a:latin typeface="Comic Sans MS" pitchFamily="66" charset="0"/>
            </a:endParaRPr>
          </a:p>
        </p:txBody>
      </p:sp>
      <p:sp>
        <p:nvSpPr>
          <p:cNvPr id="3104" name="Text Box 32"/>
          <p:cNvSpPr txBox="1">
            <a:spLocks noChangeArrowheads="1"/>
          </p:cNvSpPr>
          <p:nvPr/>
        </p:nvSpPr>
        <p:spPr bwMode="auto">
          <a:xfrm>
            <a:off x="6875463" y="981075"/>
            <a:ext cx="18002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3B0D8D"/>
                </a:solidFill>
                <a:latin typeface="Comic Sans MS" pitchFamily="66" charset="0"/>
              </a:rPr>
              <a:t>painted</a:t>
            </a:r>
            <a:endParaRPr lang="ru-RU" sz="2400" b="1">
              <a:solidFill>
                <a:srgbClr val="3B0D8D"/>
              </a:solidFill>
              <a:latin typeface="Comic Sans MS" pitchFamily="66" charset="0"/>
            </a:endParaRPr>
          </a:p>
        </p:txBody>
      </p:sp>
      <p:sp>
        <p:nvSpPr>
          <p:cNvPr id="3105" name="Text Box 33"/>
          <p:cNvSpPr txBox="1">
            <a:spLocks noChangeArrowheads="1"/>
          </p:cNvSpPr>
          <p:nvPr/>
        </p:nvSpPr>
        <p:spPr bwMode="auto">
          <a:xfrm>
            <a:off x="6516688" y="1628775"/>
            <a:ext cx="15843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3B0D8D"/>
                </a:solidFill>
                <a:latin typeface="Comic Sans MS" pitchFamily="66" charset="0"/>
              </a:rPr>
              <a:t>looked</a:t>
            </a:r>
            <a:endParaRPr lang="ru-RU" sz="2400" b="1">
              <a:solidFill>
                <a:srgbClr val="3B0D8D"/>
              </a:solidFill>
              <a:latin typeface="Comic Sans MS" pitchFamily="66" charset="0"/>
            </a:endParaRPr>
          </a:p>
        </p:txBody>
      </p:sp>
      <p:sp>
        <p:nvSpPr>
          <p:cNvPr id="3106" name="Text Box 34"/>
          <p:cNvSpPr txBox="1">
            <a:spLocks noChangeArrowheads="1"/>
          </p:cNvSpPr>
          <p:nvPr/>
        </p:nvSpPr>
        <p:spPr bwMode="auto">
          <a:xfrm>
            <a:off x="4211638" y="2349500"/>
            <a:ext cx="15128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3B0D8D"/>
                </a:solidFill>
              </a:rPr>
              <a:t>smiled</a:t>
            </a:r>
            <a:endParaRPr lang="ru-RU" sz="2400" b="1">
              <a:solidFill>
                <a:srgbClr val="3B0D8D"/>
              </a:solidFill>
            </a:endParaRPr>
          </a:p>
        </p:txBody>
      </p:sp>
      <p:sp>
        <p:nvSpPr>
          <p:cNvPr id="3107" name="Text Box 35"/>
          <p:cNvSpPr txBox="1">
            <a:spLocks noChangeArrowheads="1"/>
          </p:cNvSpPr>
          <p:nvPr/>
        </p:nvSpPr>
        <p:spPr bwMode="auto">
          <a:xfrm>
            <a:off x="6516688" y="2349500"/>
            <a:ext cx="15128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3B0D8D"/>
                </a:solidFill>
                <a:latin typeface="Comic Sans MS" pitchFamily="66" charset="0"/>
              </a:rPr>
              <a:t>needed</a:t>
            </a:r>
            <a:endParaRPr lang="ru-RU" sz="2400" b="1">
              <a:solidFill>
                <a:srgbClr val="3B0D8D"/>
              </a:solidFill>
              <a:latin typeface="Comic Sans MS" pitchFamily="66" charset="0"/>
            </a:endParaRPr>
          </a:p>
        </p:txBody>
      </p:sp>
      <p:pic>
        <p:nvPicPr>
          <p:cNvPr id="6164" name="Picture 2" descr="http://im3-tub-ru.yandex.net/i?id=340908349-07-72&amp;n=2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750" y="4005263"/>
            <a:ext cx="2087563" cy="2047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65" name="Picture 4" descr="http://im3-tub-ru.yandex.net/i?id=340908349-07-72&amp;n=21"/>
          <p:cNvPicPr>
            <a:picLocks noGrp="1" noChangeAspect="1" noChangeArrowheads="1"/>
          </p:cNvPicPr>
          <p:nvPr>
            <p:ph sz="quarter" idx="4294967295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3348038" y="4076700"/>
            <a:ext cx="1939925" cy="1903413"/>
          </a:xfrm>
          <a:noFill/>
        </p:spPr>
      </p:pic>
      <p:pic>
        <p:nvPicPr>
          <p:cNvPr id="6166" name="Picture 6" descr="http://im3-tub-ru.yandex.net/i?id=340908349-07-72&amp;n=21"/>
          <p:cNvPicPr>
            <a:picLocks noGrp="1" noChangeAspect="1" noChangeArrowheads="1"/>
          </p:cNvPicPr>
          <p:nvPr>
            <p:ph sz="quarter" idx="4294967295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6443663" y="4076700"/>
            <a:ext cx="2003425" cy="1963738"/>
          </a:xfr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399 0.04 L 0.05139 0.60624 " pathEditMode="relative" ptsTypes="AA">
                                      <p:cBhvr>
                                        <p:cTn id="6" dur="2000" fill="hold"/>
                                        <p:tgtEl>
                                          <p:spTgt spid="309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" dur="2000"/>
                                        <p:tgtEl>
                                          <p:spTgt spid="309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0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416 0.04024 L 0.10642 0.63792 " pathEditMode="relative" ptsTypes="AA">
                                      <p:cBhvr>
                                        <p:cTn id="15" dur="2000" fill="hold"/>
                                        <p:tgtEl>
                                          <p:spTgt spid="309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2000"/>
                                        <p:tgtEl>
                                          <p:spTgt spid="309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0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382 0.04 L 0.21667 0.60648 " pathEditMode="relative" ptsTypes="AA">
                                      <p:cBhvr>
                                        <p:cTn id="24" dur="2000" fill="hold"/>
                                        <p:tgtEl>
                                          <p:spTgt spid="310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" dur="2000"/>
                                        <p:tgtEl>
                                          <p:spTgt spid="310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399 0.04 L -0.38195 0.61688 " pathEditMode="relative" ptsTypes="AA">
                                      <p:cBhvr>
                                        <p:cTn id="33" dur="2000" fill="hold"/>
                                        <p:tgtEl>
                                          <p:spTgt spid="310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7" dur="2000"/>
                                        <p:tgtEl>
                                          <p:spTgt spid="310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4 0.0504 L 0.72048 0.5015 " pathEditMode="relative" ptsTypes="AA">
                                      <p:cBhvr>
                                        <p:cTn id="42" dur="2000" fill="hold"/>
                                        <p:tgtEl>
                                          <p:spTgt spid="309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6" dur="2000"/>
                                        <p:tgtEl>
                                          <p:spTgt spid="309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0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2222E-6 0.04 L 0.13386 0.53295 " pathEditMode="relative" ptsTypes="AA">
                                      <p:cBhvr>
                                        <p:cTn id="51" dur="2000" fill="hold"/>
                                        <p:tgtEl>
                                          <p:spTgt spid="309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5" dur="2000"/>
                                        <p:tgtEl>
                                          <p:spTgt spid="309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0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382 0.04 L -0.4684 0.47006 " pathEditMode="relative" ptsTypes="AA">
                                      <p:cBhvr>
                                        <p:cTn id="60" dur="2000" fill="hold"/>
                                        <p:tgtEl>
                                          <p:spTgt spid="310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4" dur="2000"/>
                                        <p:tgtEl>
                                          <p:spTgt spid="310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399 0.04 L -0.05121 0.53295 " pathEditMode="relative" ptsTypes="AA">
                                      <p:cBhvr>
                                        <p:cTn id="69" dur="2000" fill="hold"/>
                                        <p:tgtEl>
                                          <p:spTgt spid="310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3" dur="2000"/>
                                        <p:tgtEl>
                                          <p:spTgt spid="310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6 0.05064 L -0.10243 0.42821 " pathEditMode="relative" ptsTypes="AA">
                                      <p:cBhvr>
                                        <p:cTn id="78" dur="2000" fill="hold"/>
                                        <p:tgtEl>
                                          <p:spTgt spid="309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2" dur="2000"/>
                                        <p:tgtEl>
                                          <p:spTgt spid="309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0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61111E-6 0.05064 L 0.36996 0.42821 " pathEditMode="relative" ptsTypes="AA">
                                      <p:cBhvr>
                                        <p:cTn id="87" dur="2000" fill="hold"/>
                                        <p:tgtEl>
                                          <p:spTgt spid="309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1" dur="2000"/>
                                        <p:tgtEl>
                                          <p:spTgt spid="309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0.02963 L -0.67726 0.36505 " pathEditMode="relative" rAng="0" ptsTypes="AA">
                                      <p:cBhvr>
                                        <p:cTn id="96" dur="2000" fill="hold"/>
                                        <p:tgtEl>
                                          <p:spTgt spid="310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39" y="16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0" dur="2000"/>
                                        <p:tgtEl>
                                          <p:spTgt spid="310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17 0.04 L 0.0474 0.34428 " pathEditMode="relative" ptsTypes="AA">
                                      <p:cBhvr>
                                        <p:cTn id="105" dur="2000" fill="hold"/>
                                        <p:tgtEl>
                                          <p:spTgt spid="309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9" dur="2000"/>
                                        <p:tgtEl>
                                          <p:spTgt spid="309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381 0.04023 L 0.15365 0.36531 " pathEditMode="relative" ptsTypes="AA">
                                      <p:cBhvr>
                                        <p:cTn id="114" dur="2000" fill="hold"/>
                                        <p:tgtEl>
                                          <p:spTgt spid="310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8" dur="2000"/>
                                        <p:tgtEl>
                                          <p:spTgt spid="310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382 0.04023 L -0.07465 0.35491 " pathEditMode="relative" ptsTypes="AA">
                                      <p:cBhvr>
                                        <p:cTn id="123" dur="2000" fill="hold"/>
                                        <p:tgtEl>
                                          <p:spTgt spid="310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7" dur="2000"/>
                                        <p:tgtEl>
                                          <p:spTgt spid="31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382 0.04023 L 0.05903 0.31283 " pathEditMode="relative" ptsTypes="AA">
                                      <p:cBhvr>
                                        <p:cTn id="132" dur="2000" fill="hold"/>
                                        <p:tgtEl>
                                          <p:spTgt spid="310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6" dur="2000"/>
                                        <p:tgtEl>
                                          <p:spTgt spid="310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93" grpId="0"/>
      <p:bldP spid="3093" grpId="1"/>
      <p:bldP spid="3094" grpId="0"/>
      <p:bldP spid="3094" grpId="1"/>
      <p:bldP spid="3095" grpId="0"/>
      <p:bldP spid="3095" grpId="1"/>
      <p:bldP spid="3096" grpId="0"/>
      <p:bldP spid="3096" grpId="1"/>
      <p:bldP spid="3097" grpId="0"/>
      <p:bldP spid="3097" grpId="1"/>
      <p:bldP spid="3098" grpId="0"/>
      <p:bldP spid="3098" grpId="1"/>
      <p:bldP spid="3099" grpId="0"/>
      <p:bldP spid="3099" grpId="1"/>
      <p:bldP spid="3100" grpId="0"/>
      <p:bldP spid="3100" grpId="1"/>
      <p:bldP spid="3101" grpId="0"/>
      <p:bldP spid="3101" grpId="1"/>
      <p:bldP spid="3102" grpId="0"/>
      <p:bldP spid="3102" grpId="1"/>
      <p:bldP spid="3103" grpId="0"/>
      <p:bldP spid="3103" grpId="1"/>
      <p:bldP spid="3104" grpId="0"/>
      <p:bldP spid="3104" grpId="1"/>
      <p:bldP spid="3105" grpId="0"/>
      <p:bldP spid="3105" grpId="1"/>
      <p:bldP spid="3106" grpId="0"/>
      <p:bldP spid="3106" grpId="1"/>
      <p:bldP spid="3107" grpId="0"/>
      <p:bldP spid="3107" grpId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0"/>
            <a:ext cx="8675687" cy="765175"/>
          </a:xfrm>
        </p:spPr>
        <p:txBody>
          <a:bodyPr/>
          <a:lstStyle/>
          <a:p>
            <a:pPr algn="l" eaLnBrk="1" hangingPunct="1"/>
            <a:r>
              <a:rPr lang="en-US" sz="3200" b="1" smtClean="0">
                <a:solidFill>
                  <a:srgbClr val="0000FF"/>
                </a:solidFill>
                <a:latin typeface="Comic Sans MS" pitchFamily="66" charset="0"/>
              </a:rPr>
              <a:t>Irregular verbs</a:t>
            </a:r>
            <a:r>
              <a:rPr lang="ru-RU" sz="3200" b="1" smtClean="0">
                <a:solidFill>
                  <a:srgbClr val="0000FF"/>
                </a:solidFill>
                <a:latin typeface="Comic Sans MS" pitchFamily="66" charset="0"/>
              </a:rPr>
              <a:t> (неправильные глаголы)</a:t>
            </a:r>
          </a:p>
        </p:txBody>
      </p:sp>
      <p:sp>
        <p:nvSpPr>
          <p:cNvPr id="29700" name="Rectangle 4"/>
          <p:cNvSpPr>
            <a:spLocks noGrp="1" noChangeArrowheads="1"/>
          </p:cNvSpPr>
          <p:nvPr>
            <p:ph type="body" sz="half" idx="1"/>
          </p:nvPr>
        </p:nvSpPr>
        <p:spPr>
          <a:xfrm>
            <a:off x="179388" y="981075"/>
            <a:ext cx="1655762" cy="532765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n-US" sz="3200" b="1" dirty="0" smtClean="0">
                <a:solidFill>
                  <a:srgbClr val="000099"/>
                </a:solidFill>
                <a:latin typeface="+mj-lt"/>
              </a:rPr>
              <a:t>see     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n-US" sz="3200" b="1" dirty="0" smtClean="0">
                <a:solidFill>
                  <a:srgbClr val="000099"/>
                </a:solidFill>
                <a:latin typeface="+mj-lt"/>
              </a:rPr>
              <a:t>go</a:t>
            </a:r>
            <a:r>
              <a:rPr lang="ru-RU" sz="3200" b="1" dirty="0" smtClean="0">
                <a:solidFill>
                  <a:srgbClr val="000099"/>
                </a:solidFill>
                <a:latin typeface="+mj-lt"/>
              </a:rPr>
              <a:t> </a:t>
            </a:r>
            <a:r>
              <a:rPr lang="en-US" sz="3200" b="1" dirty="0" smtClean="0">
                <a:solidFill>
                  <a:srgbClr val="000099"/>
                </a:solidFill>
                <a:latin typeface="+mj-lt"/>
              </a:rPr>
              <a:t>      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n-US" sz="3200" b="1" dirty="0" smtClean="0">
                <a:solidFill>
                  <a:srgbClr val="000099"/>
                </a:solidFill>
                <a:latin typeface="+mj-lt"/>
              </a:rPr>
              <a:t>have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n-US" sz="3200" b="1" dirty="0" smtClean="0">
                <a:solidFill>
                  <a:srgbClr val="000099"/>
                </a:solidFill>
                <a:latin typeface="+mj-lt"/>
              </a:rPr>
              <a:t>say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n-US" sz="3200" b="1" dirty="0" smtClean="0">
                <a:solidFill>
                  <a:srgbClr val="000099"/>
                </a:solidFill>
                <a:latin typeface="+mj-lt"/>
              </a:rPr>
              <a:t>fly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n-US" sz="3200" b="1" dirty="0" smtClean="0">
                <a:solidFill>
                  <a:srgbClr val="000099"/>
                </a:solidFill>
              </a:rPr>
              <a:t>fall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n-US" sz="3200" b="1" dirty="0" smtClean="0">
                <a:solidFill>
                  <a:srgbClr val="000099"/>
                </a:solidFill>
              </a:rPr>
              <a:t>do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n-US" sz="3200" b="1" dirty="0" smtClean="0">
                <a:solidFill>
                  <a:srgbClr val="000099"/>
                </a:solidFill>
              </a:rPr>
              <a:t>take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n-US" sz="3200" b="1" dirty="0" smtClean="0">
                <a:solidFill>
                  <a:srgbClr val="000099"/>
                </a:solidFill>
              </a:rPr>
              <a:t>give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n-US" sz="3200" b="1" dirty="0" smtClean="0">
                <a:solidFill>
                  <a:srgbClr val="000099"/>
                </a:solidFill>
              </a:rPr>
              <a:t>sit</a:t>
            </a:r>
            <a:endParaRPr lang="ru-RU" sz="3200" b="1" dirty="0" smtClean="0">
              <a:solidFill>
                <a:srgbClr val="000099"/>
              </a:solidFill>
            </a:endParaRP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endParaRPr lang="ru-RU" sz="2000" i="1" dirty="0" smtClean="0">
              <a:solidFill>
                <a:srgbClr val="000099"/>
              </a:solidFill>
              <a:latin typeface="+mj-lt"/>
            </a:endParaRPr>
          </a:p>
        </p:txBody>
      </p:sp>
      <p:sp>
        <p:nvSpPr>
          <p:cNvPr id="29701" name="Rectangle 5"/>
          <p:cNvSpPr>
            <a:spLocks noGrp="1" noChangeArrowheads="1"/>
          </p:cNvSpPr>
          <p:nvPr>
            <p:ph type="body" sz="half" idx="2"/>
          </p:nvPr>
        </p:nvSpPr>
        <p:spPr>
          <a:xfrm>
            <a:off x="1908175" y="981075"/>
            <a:ext cx="4248150" cy="489585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n-US" sz="2400" dirty="0" smtClean="0">
                <a:solidFill>
                  <a:srgbClr val="000099"/>
                </a:solidFill>
              </a:rPr>
              <a:t> </a:t>
            </a:r>
            <a:r>
              <a:rPr lang="en-US" sz="3200" b="1" dirty="0" smtClean="0">
                <a:solidFill>
                  <a:srgbClr val="A50021"/>
                </a:solidFill>
              </a:rPr>
              <a:t>saw</a:t>
            </a:r>
            <a:r>
              <a:rPr lang="en-US" sz="3200" b="1" dirty="0" smtClean="0">
                <a:solidFill>
                  <a:srgbClr val="000099"/>
                </a:solidFill>
              </a:rPr>
              <a:t>     </a:t>
            </a:r>
            <a:r>
              <a:rPr lang="en-US" sz="3200" dirty="0" smtClean="0">
                <a:solidFill>
                  <a:srgbClr val="000099"/>
                </a:solidFill>
              </a:rPr>
              <a:t> </a:t>
            </a:r>
            <a:r>
              <a:rPr lang="ru-RU" sz="3200" dirty="0" smtClean="0">
                <a:solidFill>
                  <a:srgbClr val="000099"/>
                </a:solidFill>
              </a:rPr>
              <a:t>   </a:t>
            </a:r>
            <a:r>
              <a:rPr lang="ru-RU" sz="2400" i="1" dirty="0" smtClean="0">
                <a:solidFill>
                  <a:srgbClr val="000099"/>
                </a:solidFill>
              </a:rPr>
              <a:t>смотрел</a:t>
            </a:r>
            <a:endParaRPr lang="en-US" sz="2400" i="1" dirty="0" smtClean="0">
              <a:solidFill>
                <a:srgbClr val="000099"/>
              </a:solidFill>
            </a:endParaRP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n-US" sz="3200" dirty="0" smtClean="0">
                <a:solidFill>
                  <a:srgbClr val="000099"/>
                </a:solidFill>
              </a:rPr>
              <a:t> </a:t>
            </a:r>
            <a:r>
              <a:rPr lang="en-US" sz="3200" b="1" dirty="0" smtClean="0">
                <a:solidFill>
                  <a:srgbClr val="A50021"/>
                </a:solidFill>
              </a:rPr>
              <a:t>went</a:t>
            </a:r>
            <a:r>
              <a:rPr lang="en-US" sz="3200" b="1" dirty="0" smtClean="0">
                <a:solidFill>
                  <a:srgbClr val="000099"/>
                </a:solidFill>
              </a:rPr>
              <a:t> </a:t>
            </a:r>
            <a:r>
              <a:rPr lang="en-US" sz="3200" dirty="0" smtClean="0">
                <a:solidFill>
                  <a:srgbClr val="000099"/>
                </a:solidFill>
              </a:rPr>
              <a:t>    </a:t>
            </a:r>
            <a:r>
              <a:rPr lang="ru-RU" sz="3200" dirty="0" smtClean="0">
                <a:solidFill>
                  <a:srgbClr val="000099"/>
                </a:solidFill>
              </a:rPr>
              <a:t>  </a:t>
            </a:r>
            <a:r>
              <a:rPr lang="ru-RU" sz="2400" i="1" dirty="0" smtClean="0">
                <a:solidFill>
                  <a:srgbClr val="000099"/>
                </a:solidFill>
              </a:rPr>
              <a:t>ходил</a:t>
            </a:r>
            <a:endParaRPr lang="en-US" sz="2400" i="1" dirty="0" smtClean="0">
              <a:solidFill>
                <a:srgbClr val="000099"/>
              </a:solidFill>
            </a:endParaRP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n-US" sz="3200" dirty="0" smtClean="0">
                <a:solidFill>
                  <a:srgbClr val="000099"/>
                </a:solidFill>
              </a:rPr>
              <a:t>  </a:t>
            </a:r>
            <a:r>
              <a:rPr lang="en-US" sz="3200" b="1" dirty="0" smtClean="0">
                <a:solidFill>
                  <a:srgbClr val="A50021"/>
                </a:solidFill>
              </a:rPr>
              <a:t>had</a:t>
            </a:r>
            <a:r>
              <a:rPr lang="en-US" sz="3200" dirty="0" smtClean="0">
                <a:solidFill>
                  <a:srgbClr val="000099"/>
                </a:solidFill>
              </a:rPr>
              <a:t>       </a:t>
            </a:r>
            <a:r>
              <a:rPr lang="ru-RU" sz="3200" dirty="0" smtClean="0">
                <a:solidFill>
                  <a:srgbClr val="000099"/>
                </a:solidFill>
              </a:rPr>
              <a:t> </a:t>
            </a:r>
            <a:r>
              <a:rPr lang="ru-RU" sz="2400" i="1" dirty="0" smtClean="0">
                <a:solidFill>
                  <a:srgbClr val="000099"/>
                </a:solidFill>
              </a:rPr>
              <a:t>имел</a:t>
            </a:r>
            <a:endParaRPr lang="en-US" sz="2400" i="1" dirty="0" smtClean="0">
              <a:solidFill>
                <a:srgbClr val="000099"/>
              </a:solidFill>
            </a:endParaRP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n-US" sz="3200" dirty="0" smtClean="0">
                <a:solidFill>
                  <a:srgbClr val="000099"/>
                </a:solidFill>
              </a:rPr>
              <a:t>  </a:t>
            </a:r>
            <a:r>
              <a:rPr lang="en-US" sz="3200" b="1" dirty="0" smtClean="0">
                <a:solidFill>
                  <a:srgbClr val="A50021"/>
                </a:solidFill>
              </a:rPr>
              <a:t>said</a:t>
            </a:r>
            <a:r>
              <a:rPr lang="ru-RU" sz="3200" b="1" dirty="0" smtClean="0">
                <a:solidFill>
                  <a:srgbClr val="000099"/>
                </a:solidFill>
              </a:rPr>
              <a:t> </a:t>
            </a:r>
            <a:r>
              <a:rPr lang="en-US" sz="3200" dirty="0" smtClean="0">
                <a:solidFill>
                  <a:srgbClr val="000099"/>
                </a:solidFill>
              </a:rPr>
              <a:t>      </a:t>
            </a:r>
            <a:r>
              <a:rPr lang="ru-RU" sz="2400" i="1" dirty="0" smtClean="0">
                <a:solidFill>
                  <a:srgbClr val="000099"/>
                </a:solidFill>
              </a:rPr>
              <a:t>говорил</a:t>
            </a:r>
            <a:endParaRPr lang="en-US" sz="2400" i="1" dirty="0" smtClean="0">
              <a:solidFill>
                <a:srgbClr val="000099"/>
              </a:solidFill>
            </a:endParaRP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n-US" sz="3200" dirty="0" smtClean="0">
                <a:solidFill>
                  <a:srgbClr val="000099"/>
                </a:solidFill>
              </a:rPr>
              <a:t>  </a:t>
            </a:r>
            <a:r>
              <a:rPr lang="en-US" sz="3200" b="1" dirty="0" smtClean="0">
                <a:solidFill>
                  <a:srgbClr val="A50021"/>
                </a:solidFill>
              </a:rPr>
              <a:t>flew</a:t>
            </a:r>
            <a:r>
              <a:rPr lang="ru-RU" sz="3200" b="1" dirty="0" smtClean="0">
                <a:solidFill>
                  <a:srgbClr val="000099"/>
                </a:solidFill>
              </a:rPr>
              <a:t> </a:t>
            </a:r>
            <a:r>
              <a:rPr lang="en-US" sz="3200" dirty="0" smtClean="0">
                <a:solidFill>
                  <a:srgbClr val="000099"/>
                </a:solidFill>
              </a:rPr>
              <a:t>     </a:t>
            </a:r>
            <a:r>
              <a:rPr lang="ru-RU" sz="3200" dirty="0" smtClean="0">
                <a:solidFill>
                  <a:srgbClr val="000099"/>
                </a:solidFill>
              </a:rPr>
              <a:t> </a:t>
            </a:r>
            <a:r>
              <a:rPr lang="ru-RU" sz="2400" i="1" dirty="0" smtClean="0">
                <a:solidFill>
                  <a:srgbClr val="000099"/>
                </a:solidFill>
              </a:rPr>
              <a:t>летал</a:t>
            </a:r>
            <a:endParaRPr lang="en-US" sz="2400" i="1" dirty="0" smtClean="0">
              <a:solidFill>
                <a:srgbClr val="000099"/>
              </a:solidFill>
            </a:endParaRP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n-US" sz="3200" dirty="0" smtClean="0">
                <a:solidFill>
                  <a:srgbClr val="000099"/>
                </a:solidFill>
                <a:latin typeface="+mj-lt"/>
              </a:rPr>
              <a:t>  </a:t>
            </a:r>
            <a:r>
              <a:rPr lang="en-US" sz="3200" b="1" dirty="0" smtClean="0">
                <a:solidFill>
                  <a:srgbClr val="A50021"/>
                </a:solidFill>
                <a:latin typeface="+mj-lt"/>
              </a:rPr>
              <a:t>fell</a:t>
            </a:r>
            <a:r>
              <a:rPr lang="en-US" sz="3200" dirty="0" smtClean="0">
                <a:solidFill>
                  <a:srgbClr val="A50021"/>
                </a:solidFill>
                <a:latin typeface="+mj-lt"/>
              </a:rPr>
              <a:t> </a:t>
            </a:r>
            <a:r>
              <a:rPr lang="en-US" sz="3200" dirty="0" smtClean="0">
                <a:solidFill>
                  <a:srgbClr val="000099"/>
                </a:solidFill>
                <a:latin typeface="+mj-lt"/>
              </a:rPr>
              <a:t>        </a:t>
            </a:r>
            <a:r>
              <a:rPr lang="ru-RU" sz="2400" i="1" dirty="0" smtClean="0">
                <a:solidFill>
                  <a:srgbClr val="000099"/>
                </a:solidFill>
                <a:latin typeface="+mj-lt"/>
              </a:rPr>
              <a:t>падал</a:t>
            </a:r>
            <a:endParaRPr lang="en-US" sz="2400" i="1" dirty="0" smtClean="0">
              <a:solidFill>
                <a:srgbClr val="000099"/>
              </a:solidFill>
              <a:latin typeface="+mj-lt"/>
            </a:endParaRP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n-US" sz="3200" dirty="0" smtClean="0">
                <a:solidFill>
                  <a:srgbClr val="000099"/>
                </a:solidFill>
                <a:latin typeface="+mj-lt"/>
              </a:rPr>
              <a:t>  </a:t>
            </a:r>
            <a:r>
              <a:rPr lang="en-US" sz="3200" b="1" dirty="0" smtClean="0">
                <a:solidFill>
                  <a:srgbClr val="A50021"/>
                </a:solidFill>
                <a:latin typeface="+mj-lt"/>
              </a:rPr>
              <a:t>did</a:t>
            </a:r>
            <a:r>
              <a:rPr lang="ru-RU" sz="3200" dirty="0" smtClean="0">
                <a:solidFill>
                  <a:srgbClr val="A50021"/>
                </a:solidFill>
                <a:latin typeface="+mj-lt"/>
              </a:rPr>
              <a:t> </a:t>
            </a:r>
            <a:r>
              <a:rPr lang="en-US" sz="3200" dirty="0" smtClean="0">
                <a:solidFill>
                  <a:srgbClr val="000099"/>
                </a:solidFill>
                <a:latin typeface="+mj-lt"/>
              </a:rPr>
              <a:t>      </a:t>
            </a:r>
            <a:r>
              <a:rPr lang="ru-RU" sz="3200" dirty="0" smtClean="0">
                <a:solidFill>
                  <a:srgbClr val="000099"/>
                </a:solidFill>
                <a:latin typeface="+mj-lt"/>
              </a:rPr>
              <a:t>  </a:t>
            </a:r>
            <a:r>
              <a:rPr lang="ru-RU" sz="2400" i="1" dirty="0" smtClean="0">
                <a:solidFill>
                  <a:srgbClr val="000099"/>
                </a:solidFill>
                <a:latin typeface="+mj-lt"/>
              </a:rPr>
              <a:t>делал</a:t>
            </a:r>
            <a:endParaRPr lang="en-US" sz="2400" i="1" dirty="0" smtClean="0">
              <a:solidFill>
                <a:srgbClr val="000099"/>
              </a:solidFill>
              <a:latin typeface="+mj-lt"/>
            </a:endParaRP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n-US" sz="3200" dirty="0" smtClean="0">
                <a:solidFill>
                  <a:srgbClr val="000099"/>
                </a:solidFill>
                <a:latin typeface="+mj-lt"/>
              </a:rPr>
              <a:t> </a:t>
            </a:r>
            <a:r>
              <a:rPr lang="ru-RU" sz="3200" dirty="0" smtClean="0">
                <a:solidFill>
                  <a:srgbClr val="000099"/>
                </a:solidFill>
                <a:latin typeface="+mj-lt"/>
              </a:rPr>
              <a:t> </a:t>
            </a:r>
            <a:r>
              <a:rPr lang="en-US" sz="3200" b="1" dirty="0" smtClean="0">
                <a:solidFill>
                  <a:srgbClr val="A50021"/>
                </a:solidFill>
                <a:latin typeface="+mj-lt"/>
              </a:rPr>
              <a:t>took</a:t>
            </a:r>
            <a:r>
              <a:rPr lang="ru-RU" sz="3200" dirty="0" smtClean="0">
                <a:solidFill>
                  <a:srgbClr val="A50021"/>
                </a:solidFill>
                <a:latin typeface="+mj-lt"/>
              </a:rPr>
              <a:t> </a:t>
            </a:r>
            <a:r>
              <a:rPr lang="en-US" sz="3200" dirty="0" smtClean="0">
                <a:solidFill>
                  <a:srgbClr val="000099"/>
                </a:solidFill>
                <a:latin typeface="+mj-lt"/>
              </a:rPr>
              <a:t>   </a:t>
            </a:r>
            <a:r>
              <a:rPr lang="ru-RU" sz="3200" dirty="0" smtClean="0">
                <a:solidFill>
                  <a:srgbClr val="000099"/>
                </a:solidFill>
                <a:latin typeface="+mj-lt"/>
              </a:rPr>
              <a:t> </a:t>
            </a:r>
            <a:r>
              <a:rPr lang="en-US" sz="3200" dirty="0" smtClean="0">
                <a:solidFill>
                  <a:srgbClr val="000099"/>
                </a:solidFill>
                <a:latin typeface="+mj-lt"/>
              </a:rPr>
              <a:t> </a:t>
            </a:r>
            <a:r>
              <a:rPr lang="ru-RU" sz="3200" dirty="0" smtClean="0">
                <a:solidFill>
                  <a:srgbClr val="000099"/>
                </a:solidFill>
                <a:latin typeface="+mj-lt"/>
              </a:rPr>
              <a:t> </a:t>
            </a:r>
            <a:r>
              <a:rPr lang="ru-RU" sz="2400" i="1" dirty="0" smtClean="0">
                <a:solidFill>
                  <a:srgbClr val="000099"/>
                </a:solidFill>
                <a:latin typeface="+mj-lt"/>
              </a:rPr>
              <a:t>взял</a:t>
            </a:r>
            <a:endParaRPr lang="en-US" sz="2400" i="1" dirty="0" smtClean="0">
              <a:solidFill>
                <a:srgbClr val="000099"/>
              </a:solidFill>
              <a:latin typeface="+mj-lt"/>
            </a:endParaRP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n-US" sz="3200" dirty="0" smtClean="0">
                <a:solidFill>
                  <a:srgbClr val="000099"/>
                </a:solidFill>
                <a:latin typeface="+mj-lt"/>
              </a:rPr>
              <a:t>  </a:t>
            </a:r>
            <a:r>
              <a:rPr lang="en-US" sz="3200" b="1" dirty="0" smtClean="0">
                <a:solidFill>
                  <a:srgbClr val="A50021"/>
                </a:solidFill>
                <a:latin typeface="+mj-lt"/>
              </a:rPr>
              <a:t>gave</a:t>
            </a:r>
            <a:r>
              <a:rPr lang="ru-RU" sz="3200" dirty="0" smtClean="0">
                <a:solidFill>
                  <a:srgbClr val="000099"/>
                </a:solidFill>
                <a:latin typeface="+mj-lt"/>
              </a:rPr>
              <a:t> </a:t>
            </a:r>
            <a:r>
              <a:rPr lang="en-US" sz="3200" dirty="0" smtClean="0">
                <a:solidFill>
                  <a:srgbClr val="000099"/>
                </a:solidFill>
                <a:latin typeface="+mj-lt"/>
              </a:rPr>
              <a:t>   </a:t>
            </a:r>
            <a:r>
              <a:rPr lang="ru-RU" sz="3200" dirty="0" smtClean="0">
                <a:solidFill>
                  <a:srgbClr val="000099"/>
                </a:solidFill>
                <a:latin typeface="+mj-lt"/>
              </a:rPr>
              <a:t> </a:t>
            </a:r>
            <a:r>
              <a:rPr lang="en-US" sz="3200" dirty="0" smtClean="0">
                <a:solidFill>
                  <a:srgbClr val="000099"/>
                </a:solidFill>
                <a:latin typeface="+mj-lt"/>
              </a:rPr>
              <a:t> </a:t>
            </a:r>
            <a:r>
              <a:rPr lang="ru-RU" sz="2400" i="1" dirty="0" smtClean="0">
                <a:solidFill>
                  <a:srgbClr val="000099"/>
                </a:solidFill>
                <a:latin typeface="+mj-lt"/>
              </a:rPr>
              <a:t>дал</a:t>
            </a:r>
            <a:endParaRPr lang="en-US" sz="2400" i="1" dirty="0" smtClean="0">
              <a:solidFill>
                <a:srgbClr val="000099"/>
              </a:solidFill>
              <a:latin typeface="+mj-lt"/>
            </a:endParaRP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n-US" sz="3200" dirty="0" smtClean="0">
                <a:solidFill>
                  <a:srgbClr val="000099"/>
                </a:solidFill>
                <a:latin typeface="+mj-lt"/>
              </a:rPr>
              <a:t>  </a:t>
            </a:r>
            <a:r>
              <a:rPr lang="en-US" sz="3200" b="1" dirty="0" smtClean="0">
                <a:solidFill>
                  <a:srgbClr val="A50021"/>
                </a:solidFill>
                <a:latin typeface="+mj-lt"/>
              </a:rPr>
              <a:t>sat</a:t>
            </a:r>
            <a:r>
              <a:rPr lang="ru-RU" sz="3200" dirty="0" smtClean="0">
                <a:solidFill>
                  <a:srgbClr val="000099"/>
                </a:solidFill>
                <a:latin typeface="+mj-lt"/>
              </a:rPr>
              <a:t> </a:t>
            </a:r>
            <a:r>
              <a:rPr lang="en-US" sz="3200" dirty="0" smtClean="0">
                <a:solidFill>
                  <a:srgbClr val="000099"/>
                </a:solidFill>
                <a:latin typeface="+mj-lt"/>
              </a:rPr>
              <a:t>        </a:t>
            </a:r>
            <a:r>
              <a:rPr lang="ru-RU" sz="2400" i="1" dirty="0" smtClean="0">
                <a:solidFill>
                  <a:srgbClr val="000099"/>
                </a:solidFill>
                <a:latin typeface="+mj-lt"/>
              </a:rPr>
              <a:t>сидел</a:t>
            </a:r>
          </a:p>
        </p:txBody>
      </p:sp>
      <p:pic>
        <p:nvPicPr>
          <p:cNvPr id="7173" name="Picture 14" descr="http://s49.radikal.ru/i125/0808/11/03a5b123776c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5867400" y="1412875"/>
            <a:ext cx="2657475" cy="381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96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96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3" dur="500"/>
                                        <p:tgtEl>
                                          <p:spTgt spid="297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8" dur="500"/>
                                        <p:tgtEl>
                                          <p:spTgt spid="297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3" dur="500"/>
                                        <p:tgtEl>
                                          <p:spTgt spid="2970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8" dur="500"/>
                                        <p:tgtEl>
                                          <p:spTgt spid="2970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3" dur="500"/>
                                        <p:tgtEl>
                                          <p:spTgt spid="2970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8" dur="500"/>
                                        <p:tgtEl>
                                          <p:spTgt spid="2970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43" dur="500"/>
                                        <p:tgtEl>
                                          <p:spTgt spid="2970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48" dur="500"/>
                                        <p:tgtEl>
                                          <p:spTgt spid="2970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53" dur="500"/>
                                        <p:tgtEl>
                                          <p:spTgt spid="2970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58" dur="500"/>
                                        <p:tgtEl>
                                          <p:spTgt spid="2970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63" dur="500"/>
                                        <p:tgtEl>
                                          <p:spTgt spid="2970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698" grpId="0" autoUpdateAnimBg="0"/>
      <p:bldP spid="29700" grpId="0" autoUpdateAnimBg="0"/>
      <p:bldP spid="29701" grpId="0" build="p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smtClean="0">
                <a:solidFill>
                  <a:srgbClr val="0000FF"/>
                </a:solidFill>
                <a:latin typeface="Comic Sans MS" pitchFamily="66" charset="0"/>
              </a:rPr>
              <a:t>Check your homework</a:t>
            </a:r>
            <a:endParaRPr lang="ru-RU" b="1" smtClean="0">
              <a:solidFill>
                <a:srgbClr val="0000FF"/>
              </a:solidFill>
              <a:latin typeface="Comic Sans MS" pitchFamily="66" charset="0"/>
            </a:endParaRPr>
          </a:p>
        </p:txBody>
      </p:sp>
      <p:sp>
        <p:nvSpPr>
          <p:cNvPr id="10" name="Содержимое 9"/>
          <p:cNvSpPr>
            <a:spLocks noGrp="1"/>
          </p:cNvSpPr>
          <p:nvPr>
            <p:ph sz="half" idx="1"/>
          </p:nvPr>
        </p:nvSpPr>
        <p:spPr>
          <a:xfrm>
            <a:off x="395288" y="1557338"/>
            <a:ext cx="1595437" cy="5140325"/>
          </a:xfrm>
        </p:spPr>
        <p:txBody>
          <a:bodyPr/>
          <a:lstStyle/>
          <a:p>
            <a:pPr>
              <a:buFontTx/>
              <a:buNone/>
              <a:defRPr/>
            </a:pP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finish</a:t>
            </a:r>
          </a:p>
          <a:p>
            <a:pPr>
              <a:buFontTx/>
              <a:buNone/>
              <a:defRPr/>
            </a:pP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ask</a:t>
            </a:r>
          </a:p>
          <a:p>
            <a:pPr>
              <a:buFontTx/>
              <a:buNone/>
              <a:defRPr/>
            </a:pP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answer </a:t>
            </a:r>
          </a:p>
          <a:p>
            <a:pPr>
              <a:buFontTx/>
              <a:buNone/>
              <a:defRPr/>
            </a:pP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listen</a:t>
            </a:r>
          </a:p>
          <a:p>
            <a:pPr>
              <a:buFontTx/>
              <a:buNone/>
              <a:defRPr/>
            </a:pP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like</a:t>
            </a:r>
          </a:p>
          <a:p>
            <a:pPr>
              <a:buFontTx/>
              <a:buNone/>
              <a:defRPr/>
            </a:pP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collect</a:t>
            </a:r>
          </a:p>
          <a:p>
            <a:pPr>
              <a:buFontTx/>
              <a:buNone/>
              <a:defRPr/>
            </a:pP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walk</a:t>
            </a:r>
          </a:p>
          <a:p>
            <a:pPr>
              <a:buFontTx/>
              <a:buNone/>
              <a:defRPr/>
            </a:pP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study</a:t>
            </a:r>
          </a:p>
          <a:p>
            <a:pPr>
              <a:buFontTx/>
              <a:buNone/>
              <a:defRPr/>
            </a:pP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talk</a:t>
            </a:r>
          </a:p>
          <a:p>
            <a:pPr>
              <a:buFontTx/>
              <a:buNone/>
              <a:defRPr/>
            </a:pP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look</a:t>
            </a:r>
          </a:p>
          <a:p>
            <a:pPr>
              <a:buFontTx/>
              <a:buNone/>
              <a:defRPr/>
            </a:pPr>
            <a:endParaRPr lang="ru-RU" dirty="0"/>
          </a:p>
        </p:txBody>
      </p:sp>
      <p:sp>
        <p:nvSpPr>
          <p:cNvPr id="11" name="Содержимое 10"/>
          <p:cNvSpPr>
            <a:spLocks noGrp="1"/>
          </p:cNvSpPr>
          <p:nvPr>
            <p:ph sz="half" idx="2"/>
          </p:nvPr>
        </p:nvSpPr>
        <p:spPr>
          <a:xfrm>
            <a:off x="2411413" y="1557338"/>
            <a:ext cx="2592387" cy="5040312"/>
          </a:xfrm>
        </p:spPr>
        <p:txBody>
          <a:bodyPr/>
          <a:lstStyle/>
          <a:p>
            <a:pPr>
              <a:buFontTx/>
              <a:buNone/>
              <a:defRPr/>
            </a:pPr>
            <a:r>
              <a:rPr lang="en-US" dirty="0" smtClean="0">
                <a:solidFill>
                  <a:schemeClr val="bg1">
                    <a:lumMod val="25000"/>
                  </a:schemeClr>
                </a:solidFill>
              </a:rPr>
              <a:t>finish</a:t>
            </a:r>
            <a:r>
              <a:rPr lang="en-US" dirty="0" smtClean="0">
                <a:solidFill>
                  <a:srgbClr val="C00000"/>
                </a:solidFill>
              </a:rPr>
              <a:t>ed</a:t>
            </a:r>
          </a:p>
          <a:p>
            <a:pPr>
              <a:buFontTx/>
              <a:buNone/>
              <a:defRPr/>
            </a:pPr>
            <a:r>
              <a:rPr lang="en-US" dirty="0" smtClean="0">
                <a:solidFill>
                  <a:schemeClr val="bg1">
                    <a:lumMod val="25000"/>
                  </a:schemeClr>
                </a:solidFill>
              </a:rPr>
              <a:t>ask</a:t>
            </a:r>
            <a:r>
              <a:rPr lang="en-US" dirty="0" smtClean="0">
                <a:solidFill>
                  <a:srgbClr val="C00000"/>
                </a:solidFill>
              </a:rPr>
              <a:t>ed</a:t>
            </a:r>
          </a:p>
          <a:p>
            <a:pPr>
              <a:buFontTx/>
              <a:buNone/>
              <a:defRPr/>
            </a:pPr>
            <a:r>
              <a:rPr lang="en-US" dirty="0" smtClean="0">
                <a:solidFill>
                  <a:schemeClr val="bg1">
                    <a:lumMod val="25000"/>
                  </a:schemeClr>
                </a:solidFill>
              </a:rPr>
              <a:t>answer</a:t>
            </a:r>
            <a:r>
              <a:rPr lang="en-US" dirty="0" smtClean="0">
                <a:solidFill>
                  <a:srgbClr val="C00000"/>
                </a:solidFill>
              </a:rPr>
              <a:t>ed </a:t>
            </a:r>
          </a:p>
          <a:p>
            <a:pPr>
              <a:buFontTx/>
              <a:buNone/>
              <a:defRPr/>
            </a:pPr>
            <a:r>
              <a:rPr lang="en-US" dirty="0" smtClean="0">
                <a:solidFill>
                  <a:schemeClr val="bg1">
                    <a:lumMod val="25000"/>
                  </a:schemeClr>
                </a:solidFill>
              </a:rPr>
              <a:t>listen</a:t>
            </a:r>
            <a:r>
              <a:rPr lang="en-US" dirty="0" smtClean="0">
                <a:solidFill>
                  <a:srgbClr val="C00000"/>
                </a:solidFill>
              </a:rPr>
              <a:t>ed</a:t>
            </a:r>
          </a:p>
          <a:p>
            <a:pPr>
              <a:buFontTx/>
              <a:buNone/>
              <a:defRPr/>
            </a:pPr>
            <a:r>
              <a:rPr lang="en-US" dirty="0" smtClean="0">
                <a:solidFill>
                  <a:schemeClr val="bg1">
                    <a:lumMod val="25000"/>
                  </a:schemeClr>
                </a:solidFill>
              </a:rPr>
              <a:t>lik</a:t>
            </a:r>
            <a:r>
              <a:rPr lang="en-US" dirty="0" smtClean="0">
                <a:solidFill>
                  <a:srgbClr val="C00000"/>
                </a:solidFill>
              </a:rPr>
              <a:t>ed</a:t>
            </a:r>
          </a:p>
          <a:p>
            <a:pPr>
              <a:buFontTx/>
              <a:buNone/>
              <a:defRPr/>
            </a:pPr>
            <a:r>
              <a:rPr lang="en-US" dirty="0" smtClean="0">
                <a:solidFill>
                  <a:schemeClr val="bg1">
                    <a:lumMod val="25000"/>
                  </a:schemeClr>
                </a:solidFill>
              </a:rPr>
              <a:t>collect</a:t>
            </a:r>
            <a:r>
              <a:rPr lang="en-US" dirty="0" smtClean="0">
                <a:solidFill>
                  <a:srgbClr val="C00000"/>
                </a:solidFill>
              </a:rPr>
              <a:t>ed</a:t>
            </a:r>
          </a:p>
          <a:p>
            <a:pPr>
              <a:buFontTx/>
              <a:buNone/>
              <a:defRPr/>
            </a:pPr>
            <a:r>
              <a:rPr lang="en-US" dirty="0" smtClean="0">
                <a:solidFill>
                  <a:schemeClr val="bg1">
                    <a:lumMod val="25000"/>
                  </a:schemeClr>
                </a:solidFill>
              </a:rPr>
              <a:t>walk</a:t>
            </a:r>
            <a:r>
              <a:rPr lang="en-US" dirty="0" smtClean="0">
                <a:solidFill>
                  <a:srgbClr val="C00000"/>
                </a:solidFill>
              </a:rPr>
              <a:t>ed</a:t>
            </a:r>
          </a:p>
          <a:p>
            <a:pPr>
              <a:buFontTx/>
              <a:buNone/>
              <a:defRPr/>
            </a:pPr>
            <a:r>
              <a:rPr lang="en-US" dirty="0" smtClean="0">
                <a:solidFill>
                  <a:schemeClr val="bg1">
                    <a:lumMod val="25000"/>
                  </a:schemeClr>
                </a:solidFill>
              </a:rPr>
              <a:t>stud</a:t>
            </a:r>
            <a:r>
              <a:rPr lang="en-US" dirty="0" smtClean="0">
                <a:solidFill>
                  <a:srgbClr val="0000FF"/>
                </a:solidFill>
              </a:rPr>
              <a:t>i</a:t>
            </a:r>
            <a:r>
              <a:rPr lang="en-US" dirty="0" smtClean="0">
                <a:solidFill>
                  <a:srgbClr val="C00000"/>
                </a:solidFill>
              </a:rPr>
              <a:t>ed</a:t>
            </a:r>
          </a:p>
          <a:p>
            <a:pPr>
              <a:buFontTx/>
              <a:buNone/>
              <a:defRPr/>
            </a:pPr>
            <a:r>
              <a:rPr lang="en-US" dirty="0" smtClean="0">
                <a:solidFill>
                  <a:schemeClr val="bg1">
                    <a:lumMod val="25000"/>
                  </a:schemeClr>
                </a:solidFill>
              </a:rPr>
              <a:t>talk</a:t>
            </a:r>
            <a:r>
              <a:rPr lang="en-US" dirty="0" smtClean="0">
                <a:solidFill>
                  <a:srgbClr val="C00000"/>
                </a:solidFill>
              </a:rPr>
              <a:t>ed</a:t>
            </a:r>
          </a:p>
          <a:p>
            <a:pPr>
              <a:buFontTx/>
              <a:buNone/>
              <a:defRPr/>
            </a:pPr>
            <a:r>
              <a:rPr lang="en-US" dirty="0" smtClean="0">
                <a:solidFill>
                  <a:schemeClr val="bg1">
                    <a:lumMod val="25000"/>
                  </a:schemeClr>
                </a:solidFill>
              </a:rPr>
              <a:t>look</a:t>
            </a:r>
            <a:r>
              <a:rPr lang="en-US" dirty="0" smtClean="0">
                <a:solidFill>
                  <a:srgbClr val="C00000"/>
                </a:solidFill>
              </a:rPr>
              <a:t>ed</a:t>
            </a:r>
            <a:endParaRPr lang="ru-RU" dirty="0">
              <a:solidFill>
                <a:srgbClr val="C00000"/>
              </a:solidFill>
            </a:endParaRPr>
          </a:p>
        </p:txBody>
      </p:sp>
      <p:pic>
        <p:nvPicPr>
          <p:cNvPr id="8197" name="Picture 11" descr="http://1asch1262.ucoz.ru/185f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4211638" y="2952750"/>
            <a:ext cx="3695700" cy="3905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198" name="Picture 13" descr="child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6107113" y="1268413"/>
            <a:ext cx="3036887" cy="2089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1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1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utoUpdateAnimBg="0"/>
      <p:bldP spid="10" grpId="0" autoUpdateAnimBg="0"/>
      <p:bldP spid="11" grpId="0" build="p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126" name="Picture 22" descr="http://im0-tub-ru.yandex.net/i?id=450673841-60-72&amp;n=21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763713" y="4797425"/>
            <a:ext cx="1755775" cy="1036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7106" name="Picture 2" descr="http://blog.etoncorp.com/wp-content/uploads/2012/01/solar-power-sun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7950" y="620713"/>
            <a:ext cx="1150938" cy="1101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Заголовок 13"/>
          <p:cNvSpPr>
            <a:spLocks noGrp="1"/>
          </p:cNvSpPr>
          <p:nvPr>
            <p:ph type="title"/>
          </p:nvPr>
        </p:nvSpPr>
        <p:spPr>
          <a:xfrm>
            <a:off x="1619672" y="0"/>
            <a:ext cx="6048672" cy="1052736"/>
          </a:xfrm>
        </p:spPr>
        <p:txBody>
          <a:bodyPr/>
          <a:lstStyle/>
          <a:p>
            <a:pPr>
              <a:defRPr/>
            </a:pPr>
            <a:r>
              <a:rPr lang="en-US" sz="3600" b="1" dirty="0" smtClean="0">
                <a:ln w="31550" cmpd="sng">
                  <a:gradFill>
                    <a:gsLst>
                      <a:gs pos="70000">
                        <a:srgbClr val="0000FF"/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/>
                </a:solidFill>
                <a:effectLst>
                  <a:innerShdw blurRad="63500" dist="50800" dir="13500000">
                    <a:srgbClr val="0000FF">
                      <a:alpha val="50000"/>
                    </a:srgbClr>
                  </a:innerShdw>
                </a:effectLst>
                <a:latin typeface="Comic Sans MS" pitchFamily="66" charset="0"/>
              </a:rPr>
              <a:t>Let’s play puzzles</a:t>
            </a:r>
            <a:r>
              <a:rPr lang="ru-RU" b="1" dirty="0" smtClean="0">
                <a:ln w="31550" cmpd="sng">
                  <a:gradFill>
                    <a:gsLst>
                      <a:gs pos="70000">
                        <a:srgbClr val="0000FF"/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/>
                </a:solidFill>
                <a:effectLst>
                  <a:innerShdw blurRad="63500" dist="50800" dir="13500000">
                    <a:srgbClr val="0000FF">
                      <a:alpha val="50000"/>
                    </a:srgbClr>
                  </a:innerShdw>
                </a:effectLst>
              </a:rPr>
              <a:t/>
            </a:r>
            <a:br>
              <a:rPr lang="ru-RU" b="1" dirty="0" smtClean="0">
                <a:ln w="31550" cmpd="sng">
                  <a:gradFill>
                    <a:gsLst>
                      <a:gs pos="70000">
                        <a:srgbClr val="0000FF"/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/>
                </a:solidFill>
                <a:effectLst>
                  <a:innerShdw blurRad="63500" dist="50800" dir="13500000">
                    <a:srgbClr val="0000FF">
                      <a:alpha val="50000"/>
                    </a:srgbClr>
                  </a:innerShdw>
                </a:effectLst>
              </a:rPr>
            </a:br>
            <a:endParaRPr lang="ru-RU" dirty="0"/>
          </a:p>
        </p:txBody>
      </p:sp>
      <p:pic>
        <p:nvPicPr>
          <p:cNvPr id="47108" name="Picture 4" descr="http://blog.etoncorp.com/wp-content/uploads/2012/01/solar-power-sun.gif"/>
          <p:cNvPicPr>
            <a:picLocks noGrp="1" noChangeAspect="1" noChangeArrowheads="1"/>
          </p:cNvPicPr>
          <p:nvPr>
            <p:ph idx="4294967295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2987675" y="765175"/>
            <a:ext cx="1079500" cy="1030288"/>
          </a:xfrm>
          <a:noFill/>
        </p:spPr>
      </p:pic>
      <p:pic>
        <p:nvPicPr>
          <p:cNvPr id="18" name="Picture 4" descr="http://blog.etoncorp.com/wp-content/uploads/2012/01/solar-power-sun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635375" y="1916113"/>
            <a:ext cx="1055688" cy="1008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7110" name="Picture 6" descr="http://blog.etoncorp.com/wp-content/uploads/2012/01/solar-power-sun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651500" y="404813"/>
            <a:ext cx="1008063" cy="963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7112" name="Picture 8" descr="http://blog.etoncorp.com/wp-content/uploads/2012/01/solar-power-sun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987675" y="3357563"/>
            <a:ext cx="1050925" cy="1004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7114" name="Picture 10" descr="http://blog.etoncorp.com/wp-content/uploads/2012/01/solar-power-sun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435600" y="2852738"/>
            <a:ext cx="1058863" cy="1012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7116" name="Picture 12" descr="http://blog.etoncorp.com/wp-content/uploads/2012/01/solar-power-sun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388" y="3429000"/>
            <a:ext cx="1130300" cy="1079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7118" name="Picture 14" descr="http://blog.etoncorp.com/wp-content/uploads/2012/01/solar-power-sun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4213" y="1916113"/>
            <a:ext cx="1187450" cy="1135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7120" name="Picture 16" descr="http://blog.etoncorp.com/wp-content/uploads/2012/01/solar-power-sun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443663" y="4005263"/>
            <a:ext cx="1014412" cy="968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7122" name="Picture 18" descr="http://blog.etoncorp.com/wp-content/uploads/2012/01/solar-power-sun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11863" y="1628775"/>
            <a:ext cx="1060450" cy="1014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9" name="Прямоугольник 28"/>
          <p:cNvSpPr>
            <a:spLocks noChangeArrowheads="1"/>
          </p:cNvSpPr>
          <p:nvPr/>
        </p:nvSpPr>
        <p:spPr bwMode="auto">
          <a:xfrm>
            <a:off x="3851275" y="2133600"/>
            <a:ext cx="720725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>
                <a:solidFill>
                  <a:srgbClr val="000099"/>
                </a:solidFill>
              </a:rPr>
              <a:t> </a:t>
            </a:r>
            <a:r>
              <a:rPr lang="en-US" sz="2000" b="1">
                <a:solidFill>
                  <a:srgbClr val="000099"/>
                </a:solidFill>
              </a:rPr>
              <a:t>go</a:t>
            </a:r>
            <a:endParaRPr lang="ru-RU" sz="2000"/>
          </a:p>
        </p:txBody>
      </p:sp>
      <p:sp>
        <p:nvSpPr>
          <p:cNvPr id="30" name="Прямоугольник 29"/>
          <p:cNvSpPr>
            <a:spLocks noChangeArrowheads="1"/>
          </p:cNvSpPr>
          <p:nvPr/>
        </p:nvSpPr>
        <p:spPr bwMode="auto">
          <a:xfrm>
            <a:off x="3276600" y="1052513"/>
            <a:ext cx="611188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b="1">
                <a:solidFill>
                  <a:srgbClr val="000099"/>
                </a:solidFill>
              </a:rPr>
              <a:t>see</a:t>
            </a:r>
            <a:endParaRPr lang="ru-RU" sz="2000"/>
          </a:p>
        </p:txBody>
      </p:sp>
      <p:sp>
        <p:nvSpPr>
          <p:cNvPr id="31" name="Прямоугольник 30"/>
          <p:cNvSpPr>
            <a:spLocks noChangeArrowheads="1"/>
          </p:cNvSpPr>
          <p:nvPr/>
        </p:nvSpPr>
        <p:spPr bwMode="auto">
          <a:xfrm>
            <a:off x="6156325" y="1989138"/>
            <a:ext cx="936625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80000"/>
              </a:lnSpc>
            </a:pPr>
            <a:r>
              <a:rPr lang="en-US" sz="2000" b="1">
                <a:solidFill>
                  <a:srgbClr val="000099"/>
                </a:solidFill>
              </a:rPr>
              <a:t> have</a:t>
            </a:r>
          </a:p>
        </p:txBody>
      </p:sp>
      <p:sp>
        <p:nvSpPr>
          <p:cNvPr id="32" name="Прямоугольник 31"/>
          <p:cNvSpPr>
            <a:spLocks noChangeArrowheads="1"/>
          </p:cNvSpPr>
          <p:nvPr/>
        </p:nvSpPr>
        <p:spPr bwMode="auto">
          <a:xfrm>
            <a:off x="395288" y="981075"/>
            <a:ext cx="612775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80000"/>
              </a:lnSpc>
            </a:pPr>
            <a:r>
              <a:rPr lang="en-US" sz="2000" b="1">
                <a:solidFill>
                  <a:srgbClr val="000099"/>
                </a:solidFill>
              </a:rPr>
              <a:t>say</a:t>
            </a:r>
          </a:p>
        </p:txBody>
      </p:sp>
      <p:sp>
        <p:nvSpPr>
          <p:cNvPr id="33" name="Прямоугольник 32"/>
          <p:cNvSpPr>
            <a:spLocks noChangeArrowheads="1"/>
          </p:cNvSpPr>
          <p:nvPr/>
        </p:nvSpPr>
        <p:spPr bwMode="auto">
          <a:xfrm>
            <a:off x="3203575" y="3644900"/>
            <a:ext cx="6985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80000"/>
              </a:lnSpc>
            </a:pPr>
            <a:r>
              <a:rPr lang="en-US" sz="2000" b="1">
                <a:solidFill>
                  <a:srgbClr val="000099"/>
                </a:solidFill>
              </a:rPr>
              <a:t>take</a:t>
            </a:r>
          </a:p>
        </p:txBody>
      </p:sp>
      <p:sp>
        <p:nvSpPr>
          <p:cNvPr id="34" name="Прямоугольник 33"/>
          <p:cNvSpPr>
            <a:spLocks noChangeArrowheads="1"/>
          </p:cNvSpPr>
          <p:nvPr/>
        </p:nvSpPr>
        <p:spPr bwMode="auto">
          <a:xfrm>
            <a:off x="395288" y="3789363"/>
            <a:ext cx="720725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80000"/>
              </a:lnSpc>
            </a:pPr>
            <a:r>
              <a:rPr lang="en-US" sz="2000" b="1">
                <a:solidFill>
                  <a:srgbClr val="000099"/>
                </a:solidFill>
              </a:rPr>
              <a:t>give</a:t>
            </a:r>
          </a:p>
        </p:txBody>
      </p:sp>
      <p:sp>
        <p:nvSpPr>
          <p:cNvPr id="35" name="Прямоугольник 34"/>
          <p:cNvSpPr>
            <a:spLocks noChangeArrowheads="1"/>
          </p:cNvSpPr>
          <p:nvPr/>
        </p:nvSpPr>
        <p:spPr bwMode="auto">
          <a:xfrm>
            <a:off x="900113" y="2276475"/>
            <a:ext cx="925512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>
                <a:solidFill>
                  <a:srgbClr val="000099"/>
                </a:solidFill>
              </a:rPr>
              <a:t>come</a:t>
            </a:r>
            <a:endParaRPr lang="ru-RU"/>
          </a:p>
        </p:txBody>
      </p:sp>
      <p:sp>
        <p:nvSpPr>
          <p:cNvPr id="36" name="Прямоугольник 35"/>
          <p:cNvSpPr>
            <a:spLocks noChangeArrowheads="1"/>
          </p:cNvSpPr>
          <p:nvPr/>
        </p:nvSpPr>
        <p:spPr bwMode="auto">
          <a:xfrm>
            <a:off x="5867400" y="620713"/>
            <a:ext cx="5842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b="1">
                <a:solidFill>
                  <a:srgbClr val="000099"/>
                </a:solidFill>
              </a:rPr>
              <a:t>put</a:t>
            </a:r>
            <a:endParaRPr lang="ru-RU" sz="2000"/>
          </a:p>
        </p:txBody>
      </p:sp>
      <p:sp>
        <p:nvSpPr>
          <p:cNvPr id="37" name="Прямоугольник 36"/>
          <p:cNvSpPr>
            <a:spLocks noChangeArrowheads="1"/>
          </p:cNvSpPr>
          <p:nvPr/>
        </p:nvSpPr>
        <p:spPr bwMode="auto">
          <a:xfrm>
            <a:off x="6516688" y="4221163"/>
            <a:ext cx="750887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b="1">
                <a:solidFill>
                  <a:srgbClr val="000099"/>
                </a:solidFill>
              </a:rPr>
              <a:t>  like</a:t>
            </a:r>
            <a:endParaRPr lang="ru-RU" sz="2000"/>
          </a:p>
        </p:txBody>
      </p:sp>
      <p:sp>
        <p:nvSpPr>
          <p:cNvPr id="38" name="Прямоугольник 37"/>
          <p:cNvSpPr>
            <a:spLocks noChangeArrowheads="1"/>
          </p:cNvSpPr>
          <p:nvPr/>
        </p:nvSpPr>
        <p:spPr bwMode="auto">
          <a:xfrm>
            <a:off x="5651500" y="3141663"/>
            <a:ext cx="68580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>
                <a:solidFill>
                  <a:srgbClr val="000099"/>
                </a:solidFill>
              </a:rPr>
              <a:t>walk</a:t>
            </a:r>
            <a:endParaRPr lang="ru-RU"/>
          </a:p>
        </p:txBody>
      </p:sp>
      <p:pic>
        <p:nvPicPr>
          <p:cNvPr id="47124" name="Picture 20" descr="http://im0-tub-ru.yandex.net/i?id=450673841-60-72&amp;n=21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6011863" y="5013325"/>
            <a:ext cx="1655762" cy="977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7128" name="Picture 24" descr="http://im0-tub-ru.yandex.net/i?id=450673841-60-72&amp;n=21"/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1979613" y="5794375"/>
            <a:ext cx="1800225" cy="1063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7130" name="Picture 26" descr="http://im0-tub-ru.yandex.net/i?id=450673841-60-72&amp;n=21"/>
          <p:cNvPicPr>
            <a:picLocks noChangeAspect="1" noChangeArrowheads="1"/>
          </p:cNvPicPr>
          <p:nvPr/>
        </p:nvPicPr>
        <p:blipFill>
          <a:blip r:embed="rId6" cstate="email"/>
          <a:srcRect/>
          <a:stretch>
            <a:fillRect/>
          </a:stretch>
        </p:blipFill>
        <p:spPr bwMode="auto">
          <a:xfrm>
            <a:off x="122238" y="4868863"/>
            <a:ext cx="1606550" cy="949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7132" name="Picture 28" descr="http://im0-tub-ru.yandex.net/i?id=450673841-60-72&amp;n=21"/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107950" y="5794375"/>
            <a:ext cx="1800225" cy="1063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7134" name="Picture 30" descr="http://im0-tub-ru.yandex.net/i?id=450673841-60-72&amp;n=21"/>
          <p:cNvPicPr>
            <a:picLocks noChangeAspect="1" noChangeArrowheads="1"/>
          </p:cNvPicPr>
          <p:nvPr/>
        </p:nvPicPr>
        <p:blipFill>
          <a:blip r:embed="rId7" cstate="email"/>
          <a:srcRect/>
          <a:stretch>
            <a:fillRect/>
          </a:stretch>
        </p:blipFill>
        <p:spPr bwMode="auto">
          <a:xfrm>
            <a:off x="6227763" y="5837238"/>
            <a:ext cx="1728787" cy="1020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7136" name="Picture 32" descr="http://im0-tub-ru.yandex.net/i?id=450673841-60-72&amp;n=21"/>
          <p:cNvPicPr>
            <a:picLocks noChangeAspect="1" noChangeArrowheads="1"/>
          </p:cNvPicPr>
          <p:nvPr/>
        </p:nvPicPr>
        <p:blipFill>
          <a:blip r:embed="rId8" cstate="email"/>
          <a:srcRect/>
          <a:stretch>
            <a:fillRect/>
          </a:stretch>
        </p:blipFill>
        <p:spPr bwMode="auto">
          <a:xfrm>
            <a:off x="3492500" y="5229225"/>
            <a:ext cx="1706563" cy="1008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7138" name="Picture 34" descr="http://im0-tub-ru.yandex.net/i?id=450673841-60-72&amp;n=21"/>
          <p:cNvPicPr>
            <a:picLocks noChangeAspect="1" noChangeArrowheads="1"/>
          </p:cNvPicPr>
          <p:nvPr/>
        </p:nvPicPr>
        <p:blipFill>
          <a:blip r:embed="rId8" cstate="email"/>
          <a:srcRect/>
          <a:stretch>
            <a:fillRect/>
          </a:stretch>
        </p:blipFill>
        <p:spPr bwMode="auto">
          <a:xfrm>
            <a:off x="4572000" y="4652963"/>
            <a:ext cx="1706563" cy="1008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7140" name="Picture 36" descr="http://im0-tub-ru.yandex.net/i?id=450673841-60-72&amp;n=21"/>
          <p:cNvPicPr>
            <a:picLocks noChangeAspect="1" noChangeArrowheads="1"/>
          </p:cNvPicPr>
          <p:nvPr/>
        </p:nvPicPr>
        <p:blipFill>
          <a:blip r:embed="rId9" cstate="email"/>
          <a:srcRect/>
          <a:stretch>
            <a:fillRect/>
          </a:stretch>
        </p:blipFill>
        <p:spPr bwMode="auto">
          <a:xfrm>
            <a:off x="4572000" y="5789613"/>
            <a:ext cx="1809750" cy="1068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7142" name="Picture 38" descr="http://im0-tub-ru.yandex.net/i?id=450673841-60-72&amp;n=21"/>
          <p:cNvPicPr>
            <a:picLocks noChangeAspect="1" noChangeArrowheads="1"/>
          </p:cNvPicPr>
          <p:nvPr/>
        </p:nvPicPr>
        <p:blipFill>
          <a:blip r:embed="rId10" cstate="email"/>
          <a:srcRect/>
          <a:stretch>
            <a:fillRect/>
          </a:stretch>
        </p:blipFill>
        <p:spPr bwMode="auto">
          <a:xfrm>
            <a:off x="7558088" y="5229225"/>
            <a:ext cx="1585912" cy="936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9" name="Прямоугольник 48"/>
          <p:cNvSpPr>
            <a:spLocks noChangeArrowheads="1"/>
          </p:cNvSpPr>
          <p:nvPr/>
        </p:nvSpPr>
        <p:spPr bwMode="auto">
          <a:xfrm>
            <a:off x="2484438" y="6021388"/>
            <a:ext cx="8509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>
                <a:solidFill>
                  <a:srgbClr val="A50021"/>
                </a:solidFill>
              </a:rPr>
              <a:t>saw</a:t>
            </a:r>
            <a:r>
              <a:rPr lang="en-US" sz="2400" b="1">
                <a:solidFill>
                  <a:srgbClr val="000099"/>
                </a:solidFill>
              </a:rPr>
              <a:t> </a:t>
            </a:r>
            <a:endParaRPr lang="ru-RU" sz="2400"/>
          </a:p>
        </p:txBody>
      </p:sp>
      <p:sp>
        <p:nvSpPr>
          <p:cNvPr id="50" name="Прямоугольник 49"/>
          <p:cNvSpPr>
            <a:spLocks noChangeArrowheads="1"/>
          </p:cNvSpPr>
          <p:nvPr/>
        </p:nvSpPr>
        <p:spPr bwMode="auto">
          <a:xfrm>
            <a:off x="4284663" y="3716338"/>
            <a:ext cx="2476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>
                <a:solidFill>
                  <a:srgbClr val="A50021"/>
                </a:solidFill>
              </a:rPr>
              <a:t> </a:t>
            </a:r>
            <a:endParaRPr lang="ru-RU"/>
          </a:p>
        </p:txBody>
      </p:sp>
      <p:sp>
        <p:nvSpPr>
          <p:cNvPr id="52" name="Прямоугольник 51"/>
          <p:cNvSpPr>
            <a:spLocks noChangeArrowheads="1"/>
          </p:cNvSpPr>
          <p:nvPr/>
        </p:nvSpPr>
        <p:spPr bwMode="auto">
          <a:xfrm>
            <a:off x="2195513" y="5013325"/>
            <a:ext cx="88582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>
                <a:solidFill>
                  <a:srgbClr val="A50021"/>
                </a:solidFill>
              </a:rPr>
              <a:t>went</a:t>
            </a:r>
            <a:endParaRPr lang="ru-RU" sz="2400"/>
          </a:p>
        </p:txBody>
      </p:sp>
      <p:sp>
        <p:nvSpPr>
          <p:cNvPr id="53" name="Прямоугольник 52"/>
          <p:cNvSpPr>
            <a:spLocks noChangeArrowheads="1"/>
          </p:cNvSpPr>
          <p:nvPr/>
        </p:nvSpPr>
        <p:spPr bwMode="auto">
          <a:xfrm>
            <a:off x="6443663" y="5300663"/>
            <a:ext cx="731837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>
                <a:solidFill>
                  <a:srgbClr val="A50021"/>
                </a:solidFill>
              </a:rPr>
              <a:t>had</a:t>
            </a:r>
            <a:endParaRPr lang="ru-RU" sz="2400"/>
          </a:p>
        </p:txBody>
      </p:sp>
      <p:sp>
        <p:nvSpPr>
          <p:cNvPr id="54" name="Прямоугольник 53"/>
          <p:cNvSpPr>
            <a:spLocks noChangeArrowheads="1"/>
          </p:cNvSpPr>
          <p:nvPr/>
        </p:nvSpPr>
        <p:spPr bwMode="auto">
          <a:xfrm>
            <a:off x="611188" y="5013325"/>
            <a:ext cx="8001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>
                <a:solidFill>
                  <a:srgbClr val="A50021"/>
                </a:solidFill>
              </a:rPr>
              <a:t>said</a:t>
            </a:r>
            <a:endParaRPr lang="ru-RU" sz="2400"/>
          </a:p>
        </p:txBody>
      </p:sp>
      <p:sp>
        <p:nvSpPr>
          <p:cNvPr id="55" name="Прямоугольник 54"/>
          <p:cNvSpPr>
            <a:spLocks noChangeArrowheads="1"/>
          </p:cNvSpPr>
          <p:nvPr/>
        </p:nvSpPr>
        <p:spPr bwMode="auto">
          <a:xfrm>
            <a:off x="468313" y="6092825"/>
            <a:ext cx="833437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>
                <a:solidFill>
                  <a:srgbClr val="A50021"/>
                </a:solidFill>
              </a:rPr>
              <a:t>took</a:t>
            </a:r>
            <a:endParaRPr lang="ru-RU" sz="2400"/>
          </a:p>
        </p:txBody>
      </p:sp>
      <p:sp>
        <p:nvSpPr>
          <p:cNvPr id="56" name="Прямоугольник 55"/>
          <p:cNvSpPr>
            <a:spLocks noChangeArrowheads="1"/>
          </p:cNvSpPr>
          <p:nvPr/>
        </p:nvSpPr>
        <p:spPr bwMode="auto">
          <a:xfrm>
            <a:off x="3779838" y="5445125"/>
            <a:ext cx="97155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>
                <a:solidFill>
                  <a:srgbClr val="A50021"/>
                </a:solidFill>
              </a:rPr>
              <a:t>gave</a:t>
            </a:r>
            <a:r>
              <a:rPr lang="ru-RU" sz="2400">
                <a:solidFill>
                  <a:srgbClr val="000099"/>
                </a:solidFill>
              </a:rPr>
              <a:t> </a:t>
            </a:r>
            <a:endParaRPr lang="ru-RU" sz="2400"/>
          </a:p>
        </p:txBody>
      </p:sp>
      <p:sp>
        <p:nvSpPr>
          <p:cNvPr id="57" name="Прямоугольник 56"/>
          <p:cNvSpPr>
            <a:spLocks noChangeArrowheads="1"/>
          </p:cNvSpPr>
          <p:nvPr/>
        </p:nvSpPr>
        <p:spPr bwMode="auto">
          <a:xfrm>
            <a:off x="6443663" y="6165850"/>
            <a:ext cx="1274762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>
                <a:solidFill>
                  <a:srgbClr val="A50021"/>
                </a:solidFill>
              </a:rPr>
              <a:t>walked</a:t>
            </a:r>
            <a:r>
              <a:rPr lang="ru-RU">
                <a:solidFill>
                  <a:srgbClr val="000099"/>
                </a:solidFill>
              </a:rPr>
              <a:t> </a:t>
            </a:r>
            <a:endParaRPr lang="ru-RU"/>
          </a:p>
        </p:txBody>
      </p:sp>
      <p:sp>
        <p:nvSpPr>
          <p:cNvPr id="58" name="Прямоугольник 57"/>
          <p:cNvSpPr>
            <a:spLocks noChangeArrowheads="1"/>
          </p:cNvSpPr>
          <p:nvPr/>
        </p:nvSpPr>
        <p:spPr bwMode="auto">
          <a:xfrm>
            <a:off x="5148263" y="6021388"/>
            <a:ext cx="727075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>
                <a:solidFill>
                  <a:srgbClr val="A50021"/>
                </a:solidFill>
              </a:rPr>
              <a:t>put</a:t>
            </a:r>
            <a:r>
              <a:rPr lang="ru-RU">
                <a:solidFill>
                  <a:srgbClr val="000099"/>
                </a:solidFill>
              </a:rPr>
              <a:t> </a:t>
            </a:r>
            <a:endParaRPr lang="ru-RU"/>
          </a:p>
        </p:txBody>
      </p:sp>
      <p:sp>
        <p:nvSpPr>
          <p:cNvPr id="59" name="Прямоугольник 58"/>
          <p:cNvSpPr>
            <a:spLocks noChangeArrowheads="1"/>
          </p:cNvSpPr>
          <p:nvPr/>
        </p:nvSpPr>
        <p:spPr bwMode="auto">
          <a:xfrm>
            <a:off x="7812088" y="5445125"/>
            <a:ext cx="103822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>
                <a:solidFill>
                  <a:srgbClr val="A50021"/>
                </a:solidFill>
              </a:rPr>
              <a:t>came</a:t>
            </a:r>
            <a:r>
              <a:rPr lang="ru-RU">
                <a:solidFill>
                  <a:srgbClr val="000099"/>
                </a:solidFill>
              </a:rPr>
              <a:t> </a:t>
            </a:r>
            <a:endParaRPr lang="ru-RU"/>
          </a:p>
        </p:txBody>
      </p:sp>
      <p:sp>
        <p:nvSpPr>
          <p:cNvPr id="60" name="Прямоугольник 59"/>
          <p:cNvSpPr>
            <a:spLocks noChangeArrowheads="1"/>
          </p:cNvSpPr>
          <p:nvPr/>
        </p:nvSpPr>
        <p:spPr bwMode="auto">
          <a:xfrm>
            <a:off x="4859338" y="4868863"/>
            <a:ext cx="885825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>
                <a:solidFill>
                  <a:srgbClr val="A50021"/>
                </a:solidFill>
              </a:rPr>
              <a:t>liked</a:t>
            </a:r>
            <a:endParaRPr lang="ru-RU" sz="24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47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0" dur="2000"/>
                                        <p:tgtEl>
                                          <p:spTgt spid="47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3" dur="2000"/>
                                        <p:tgtEl>
                                          <p:spTgt spid="47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6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9" dur="2000"/>
                                        <p:tgtEl>
                                          <p:spTgt spid="47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2" dur="2000"/>
                                        <p:tgtEl>
                                          <p:spTgt spid="47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5" dur="2000"/>
                                        <p:tgtEl>
                                          <p:spTgt spid="47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8" dur="2000"/>
                                        <p:tgtEl>
                                          <p:spTgt spid="47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1" dur="2000"/>
                                        <p:tgtEl>
                                          <p:spTgt spid="47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4" dur="2000"/>
                                        <p:tgtEl>
                                          <p:spTgt spid="47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7" dur="2000"/>
                                        <p:tgtEl>
                                          <p:spTgt spid="47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40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43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46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49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52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55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58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61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64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67" dur="2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0" dur="2000"/>
                                        <p:tgtEl>
                                          <p:spTgt spid="47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3" dur="2000"/>
                                        <p:tgtEl>
                                          <p:spTgt spid="47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6" dur="2000"/>
                                        <p:tgtEl>
                                          <p:spTgt spid="47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9" dur="2000"/>
                                        <p:tgtEl>
                                          <p:spTgt spid="47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82" dur="2000"/>
                                        <p:tgtEl>
                                          <p:spTgt spid="47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85" dur="2000"/>
                                        <p:tgtEl>
                                          <p:spTgt spid="47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88" dur="2000"/>
                                        <p:tgtEl>
                                          <p:spTgt spid="47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91" dur="2000"/>
                                        <p:tgtEl>
                                          <p:spTgt spid="47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94" dur="2000"/>
                                        <p:tgtEl>
                                          <p:spTgt spid="47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97" dur="2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00" dur="2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03" dur="2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4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06" dur="2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7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09" dur="2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0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12" dur="2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3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15" dur="2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6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18" dur="2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9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1" dur="2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2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4" dur="2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6.94444E-6 -1.85185E-6 L 0.11024 -0.60903 " pathEditMode="relative" ptsTypes="AA">
                                      <p:cBhvr>
                                        <p:cTn id="128" dur="2000" fill="hold"/>
                                        <p:tgtEl>
                                          <p:spTgt spid="471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08663 -0.57732 " pathEditMode="relative" ptsTypes="AA">
                                      <p:cBhvr>
                                        <p:cTn id="132" dur="2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434 -0.04444 L 0.20868 -0.74791 " pathEditMode="relative" rAng="0" ptsTypes="AA">
                                      <p:cBhvr>
                                        <p:cTn id="136" dur="2000" fill="hold"/>
                                        <p:tgtEl>
                                          <p:spTgt spid="471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3" y="-35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18889 -0.74537 " pathEditMode="relative" ptsTypes="AA">
                                      <p:cBhvr>
                                        <p:cTn id="140" dur="2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2708 -0.06505 L 0.22396 -0.8 " pathEditMode="relative" rAng="0" ptsTypes="AA">
                                      <p:cBhvr>
                                        <p:cTn id="144" dur="2000" fill="hold"/>
                                        <p:tgtEl>
                                          <p:spTgt spid="4714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8" y="-36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>
                      <p:stCondLst>
                        <p:cond delay="indefinite"/>
                      </p:stCondLst>
                      <p:childTnLst>
                        <p:par>
                          <p:cTn id="146" fill="hold">
                            <p:stCondLst>
                              <p:cond delay="0"/>
                            </p:stCondLst>
                            <p:childTnLst>
                              <p:par>
                                <p:cTn id="147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2326 -0.02314 L 0.22014 -0.8 " pathEditMode="relative" rAng="0" ptsTypes="AA">
                                      <p:cBhvr>
                                        <p:cTn id="148" dur="2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8" y="-38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" fill="hold">
                      <p:stCondLst>
                        <p:cond delay="indefinite"/>
                      </p:stCondLst>
                      <p:childTnLst>
                        <p:par>
                          <p:cTn id="150" fill="hold">
                            <p:stCondLst>
                              <p:cond delay="0"/>
                            </p:stCondLst>
                            <p:childTnLst>
                              <p:par>
                                <p:cTn id="151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6 -2.96296E-6 L -0.60625 -0.45139 " pathEditMode="relative" ptsTypes="AA">
                                      <p:cBhvr>
                                        <p:cTn id="152" dur="2000" fill="hold"/>
                                        <p:tgtEl>
                                          <p:spTgt spid="4714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3316 -0.02315 L -0.6316 -0.46412 " pathEditMode="relative" rAng="0" ptsTypes="AA">
                                      <p:cBhvr>
                                        <p:cTn id="156" dur="2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99" y="-22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" fill="hold">
                      <p:stCondLst>
                        <p:cond delay="indefinite"/>
                      </p:stCondLst>
                      <p:childTnLst>
                        <p:par>
                          <p:cTn id="158" fill="hold">
                            <p:stCondLst>
                              <p:cond delay="0"/>
                            </p:stCondLst>
                            <p:childTnLst>
                              <p:par>
                                <p:cTn id="159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-3.7037E-6 L 0.30711 -0.43055 " pathEditMode="relative" ptsTypes="AA">
                                      <p:cBhvr>
                                        <p:cTn id="160" dur="2000" fill="hold"/>
                                        <p:tgtEl>
                                          <p:spTgt spid="471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1" fill="hold">
                      <p:stCondLst>
                        <p:cond delay="indefinite"/>
                      </p:stCondLst>
                      <p:childTnLst>
                        <p:par>
                          <p:cTn id="162" fill="hold">
                            <p:stCondLst>
                              <p:cond delay="0"/>
                            </p:stCondLst>
                            <p:childTnLst>
                              <p:par>
                                <p:cTn id="163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6.66667E-6 4.81481E-6 L 0.29132 -0.41991 " pathEditMode="relative" ptsTypes="AA">
                                      <p:cBhvr>
                                        <p:cTn id="164" dur="2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5" fill="hold">
                      <p:stCondLst>
                        <p:cond delay="indefinite"/>
                      </p:stCondLst>
                      <p:childTnLst>
                        <p:par>
                          <p:cTn id="166" fill="hold">
                            <p:stCondLst>
                              <p:cond delay="0"/>
                            </p:stCondLst>
                            <p:childTnLst>
                              <p:par>
                                <p:cTn id="167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7 9.62963E-6 L 0.11805 -0.49351 " pathEditMode="relative" ptsTypes="AA">
                                      <p:cBhvr>
                                        <p:cTn id="168" dur="2000" fill="hold"/>
                                        <p:tgtEl>
                                          <p:spTgt spid="471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9" fill="hold">
                      <p:stCondLst>
                        <p:cond delay="indefinite"/>
                      </p:stCondLst>
                      <p:childTnLst>
                        <p:par>
                          <p:cTn id="170" fill="hold">
                            <p:stCondLst>
                              <p:cond delay="0"/>
                            </p:stCondLst>
                            <p:childTnLst>
                              <p:par>
                                <p:cTn id="171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10243 -0.49352 " pathEditMode="relative" ptsTypes="AA">
                                      <p:cBhvr>
                                        <p:cTn id="172" dur="2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3" fill="hold">
                      <p:stCondLst>
                        <p:cond delay="indefinite"/>
                      </p:stCondLst>
                      <p:childTnLst>
                        <p:par>
                          <p:cTn id="174" fill="hold">
                            <p:stCondLst>
                              <p:cond delay="0"/>
                            </p:stCondLst>
                            <p:childTnLst>
                              <p:par>
                                <p:cTn id="17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2.96296E-6 L -0.25972 -0.2625 " pathEditMode="relative" ptsTypes="AA">
                                      <p:cBhvr>
                                        <p:cTn id="176" dur="2000" fill="hold"/>
                                        <p:tgtEl>
                                          <p:spTgt spid="4713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7" fill="hold">
                      <p:stCondLst>
                        <p:cond delay="indefinite"/>
                      </p:stCondLst>
                      <p:childTnLst>
                        <p:par>
                          <p:cTn id="178" fill="hold">
                            <p:stCondLst>
                              <p:cond delay="0"/>
                            </p:stCondLst>
                            <p:childTnLst>
                              <p:par>
                                <p:cTn id="179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-0.25191 -0.24144 " pathEditMode="relative" ptsTypes="AA">
                                      <p:cBhvr>
                                        <p:cTn id="180" dur="2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1" fill="hold">
                      <p:stCondLst>
                        <p:cond delay="indefinite"/>
                      </p:stCondLst>
                      <p:childTnLst>
                        <p:par>
                          <p:cTn id="182" fill="hold">
                            <p:stCondLst>
                              <p:cond delay="0"/>
                            </p:stCondLst>
                            <p:childTnLst>
                              <p:par>
                                <p:cTn id="183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11111E-6 1.11111E-6 L 0.39375 -0.31505 " pathEditMode="relative" rAng="0" ptsTypes="AA">
                                      <p:cBhvr>
                                        <p:cTn id="184" dur="2000" fill="hold"/>
                                        <p:tgtEl>
                                          <p:spTgt spid="4713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7" y="-15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5" fill="hold">
                      <p:stCondLst>
                        <p:cond delay="indefinite"/>
                      </p:stCondLst>
                      <p:childTnLst>
                        <p:par>
                          <p:cTn id="186" fill="hold">
                            <p:stCondLst>
                              <p:cond delay="0"/>
                            </p:stCondLst>
                            <p:childTnLst>
                              <p:par>
                                <p:cTn id="187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174 0.01921 L 0.4349 -0.33796 " pathEditMode="relative" rAng="0" ptsTypes="AA">
                                      <p:cBhvr>
                                        <p:cTn id="188" dur="2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16" y="-17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9" fill="hold">
                      <p:stCondLst>
                        <p:cond delay="indefinite"/>
                      </p:stCondLst>
                      <p:childTnLst>
                        <p:par>
                          <p:cTn id="190" fill="hold">
                            <p:stCondLst>
                              <p:cond delay="0"/>
                            </p:stCondLst>
                            <p:childTnLst>
                              <p:par>
                                <p:cTn id="191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38889E-6 -1.48148E-6 L 0.02361 -0.44097 " pathEditMode="relative" ptsTypes="AA">
                                      <p:cBhvr>
                                        <p:cTn id="192" dur="2000" fill="hold"/>
                                        <p:tgtEl>
                                          <p:spTgt spid="4713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3" fill="hold">
                      <p:stCondLst>
                        <p:cond delay="indefinite"/>
                      </p:stCondLst>
                      <p:childTnLst>
                        <p:par>
                          <p:cTn id="194" fill="hold">
                            <p:stCondLst>
                              <p:cond delay="0"/>
                            </p:stCondLst>
                            <p:childTnLst>
                              <p:par>
                                <p:cTn id="195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02362 -0.47245 " pathEditMode="relative" ptsTypes="AA">
                                      <p:cBhvr>
                                        <p:cTn id="196" dur="2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7" fill="hold">
                      <p:stCondLst>
                        <p:cond delay="indefinite"/>
                      </p:stCondLst>
                      <p:childTnLst>
                        <p:par>
                          <p:cTn id="198" fill="hold">
                            <p:stCondLst>
                              <p:cond delay="0"/>
                            </p:stCondLst>
                            <p:childTnLst>
                              <p:par>
                                <p:cTn id="199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6 -1.85185E-6 L 0.2993 -0.09444 " pathEditMode="relative" ptsTypes="AA">
                                      <p:cBhvr>
                                        <p:cTn id="200" dur="2000" fill="hold"/>
                                        <p:tgtEl>
                                          <p:spTgt spid="4713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1" fill="hold">
                      <p:stCondLst>
                        <p:cond delay="indefinite"/>
                      </p:stCondLst>
                      <p:childTnLst>
                        <p:par>
                          <p:cTn id="202" fill="hold">
                            <p:stCondLst>
                              <p:cond delay="0"/>
                            </p:stCondLst>
                            <p:childTnLst>
                              <p:par>
                                <p:cTn id="203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31493 -0.10509 " pathEditMode="relative" ptsTypes="AA">
                                      <p:cBhvr>
                                        <p:cTn id="204" dur="2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/>
      <p:bldP spid="30" grpId="0"/>
      <p:bldP spid="31" grpId="0"/>
      <p:bldP spid="32" grpId="0"/>
      <p:bldP spid="33" grpId="0"/>
      <p:bldP spid="34" grpId="0"/>
      <p:bldP spid="35" grpId="0"/>
      <p:bldP spid="36" grpId="0"/>
      <p:bldP spid="37" grpId="0"/>
      <p:bldP spid="38" grpId="0"/>
      <p:bldP spid="49" grpId="0"/>
      <p:bldP spid="49" grpId="1"/>
      <p:bldP spid="50" grpId="0"/>
      <p:bldP spid="52" grpId="0"/>
      <p:bldP spid="53" grpId="0"/>
      <p:bldP spid="53" grpId="1"/>
      <p:bldP spid="54" grpId="0"/>
      <p:bldP spid="54" grpId="1"/>
      <p:bldP spid="55" grpId="0"/>
      <p:bldP spid="55" grpId="1"/>
      <p:bldP spid="56" grpId="0"/>
      <p:bldP spid="56" grpId="1"/>
      <p:bldP spid="57" grpId="0"/>
      <p:bldP spid="57" grpId="1"/>
      <p:bldP spid="58" grpId="0"/>
      <p:bldP spid="58" grpId="1"/>
      <p:bldP spid="59" grpId="0"/>
      <p:bldP spid="59" grpId="1"/>
      <p:bldP spid="60" grpId="0"/>
      <p:bldP spid="60" grpId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ctrTitle"/>
          </p:nvPr>
        </p:nvSpPr>
        <p:spPr>
          <a:xfrm>
            <a:off x="107950" y="115888"/>
            <a:ext cx="4824413" cy="865187"/>
          </a:xfrm>
        </p:spPr>
        <p:txBody>
          <a:bodyPr/>
          <a:lstStyle/>
          <a:p>
            <a:r>
              <a:rPr lang="en-US" sz="3600" b="1" smtClean="0">
                <a:solidFill>
                  <a:srgbClr val="0000FF"/>
                </a:solidFill>
                <a:latin typeface="Comic Sans MS" pitchFamily="66" charset="0"/>
              </a:rPr>
              <a:t>Retell the text</a:t>
            </a:r>
            <a:endParaRPr lang="ru-RU" sz="3600" b="1" smtClean="0">
              <a:solidFill>
                <a:srgbClr val="0000FF"/>
              </a:solidFill>
              <a:latin typeface="Comic Sans MS" pitchFamily="66" charset="0"/>
            </a:endParaRPr>
          </a:p>
        </p:txBody>
      </p:sp>
      <p:sp>
        <p:nvSpPr>
          <p:cNvPr id="9" name="Содержимое 8"/>
          <p:cNvSpPr>
            <a:spLocks noGrp="1"/>
          </p:cNvSpPr>
          <p:nvPr>
            <p:ph type="subTitle" idx="1"/>
          </p:nvPr>
        </p:nvSpPr>
        <p:spPr>
          <a:xfrm>
            <a:off x="1187450" y="835025"/>
            <a:ext cx="6400800" cy="6022975"/>
          </a:xfrm>
        </p:spPr>
        <p:txBody>
          <a:bodyPr/>
          <a:lstStyle/>
          <a:p>
            <a:pPr algn="l">
              <a:defRPr/>
            </a:pPr>
            <a:r>
              <a:rPr lang="en-US" i="1" dirty="0" smtClean="0">
                <a:solidFill>
                  <a:schemeClr val="bg1">
                    <a:lumMod val="25000"/>
                  </a:schemeClr>
                </a:solidFill>
                <a:latin typeface="Calibri" pitchFamily="34" charset="0"/>
              </a:rPr>
              <a:t>walked in the forest</a:t>
            </a:r>
          </a:p>
          <a:p>
            <a:pPr algn="l">
              <a:defRPr/>
            </a:pPr>
            <a:r>
              <a:rPr lang="en-US" i="1" dirty="0" smtClean="0">
                <a:solidFill>
                  <a:schemeClr val="bg1">
                    <a:lumMod val="25000"/>
                  </a:schemeClr>
                </a:solidFill>
                <a:latin typeface="Calibri" pitchFamily="34" charset="0"/>
              </a:rPr>
              <a:t>was hot</a:t>
            </a:r>
          </a:p>
          <a:p>
            <a:pPr algn="l">
              <a:defRPr/>
            </a:pPr>
            <a:r>
              <a:rPr lang="en-US" i="1" dirty="0" smtClean="0">
                <a:solidFill>
                  <a:schemeClr val="bg1">
                    <a:lumMod val="25000"/>
                  </a:schemeClr>
                </a:solidFill>
                <a:latin typeface="Calibri" pitchFamily="34" charset="0"/>
              </a:rPr>
              <a:t>sat down under the tree</a:t>
            </a:r>
          </a:p>
          <a:p>
            <a:pPr algn="l">
              <a:defRPr/>
            </a:pPr>
            <a:r>
              <a:rPr lang="en-US" i="1" dirty="0" smtClean="0">
                <a:solidFill>
                  <a:schemeClr val="bg1">
                    <a:lumMod val="25000"/>
                  </a:schemeClr>
                </a:solidFill>
                <a:latin typeface="Calibri" pitchFamily="34" charset="0"/>
              </a:rPr>
              <a:t>talked and talked</a:t>
            </a:r>
          </a:p>
          <a:p>
            <a:pPr algn="l">
              <a:defRPr/>
            </a:pPr>
            <a:r>
              <a:rPr lang="en-US" i="1" dirty="0" smtClean="0">
                <a:solidFill>
                  <a:schemeClr val="bg1">
                    <a:lumMod val="25000"/>
                  </a:schemeClr>
                </a:solidFill>
                <a:latin typeface="Calibri" pitchFamily="34" charset="0"/>
              </a:rPr>
              <a:t>saw a bird</a:t>
            </a:r>
          </a:p>
          <a:p>
            <a:pPr algn="l">
              <a:defRPr/>
            </a:pPr>
            <a:r>
              <a:rPr lang="en-US" i="1" dirty="0" smtClean="0">
                <a:solidFill>
                  <a:schemeClr val="bg1">
                    <a:lumMod val="25000"/>
                  </a:schemeClr>
                </a:solidFill>
                <a:latin typeface="Calibri" pitchFamily="34" charset="0"/>
              </a:rPr>
              <a:t>took the bird in his hands</a:t>
            </a:r>
          </a:p>
          <a:p>
            <a:pPr algn="l">
              <a:defRPr/>
            </a:pPr>
            <a:r>
              <a:rPr lang="en-US" i="1" dirty="0" smtClean="0">
                <a:solidFill>
                  <a:schemeClr val="bg1">
                    <a:lumMod val="25000"/>
                  </a:schemeClr>
                </a:solidFill>
                <a:latin typeface="Calibri" pitchFamily="34" charset="0"/>
              </a:rPr>
              <a:t>went home</a:t>
            </a:r>
          </a:p>
          <a:p>
            <a:pPr algn="l">
              <a:defRPr/>
            </a:pPr>
            <a:r>
              <a:rPr lang="en-US" i="1" dirty="0" smtClean="0">
                <a:solidFill>
                  <a:schemeClr val="bg1">
                    <a:lumMod val="25000"/>
                  </a:schemeClr>
                </a:solidFill>
                <a:latin typeface="Calibri" pitchFamily="34" charset="0"/>
              </a:rPr>
              <a:t>lived in their hose two weeks</a:t>
            </a:r>
          </a:p>
          <a:p>
            <a:pPr algn="l">
              <a:defRPr/>
            </a:pPr>
            <a:r>
              <a:rPr lang="en-US" i="1" dirty="0" smtClean="0">
                <a:solidFill>
                  <a:schemeClr val="bg1">
                    <a:lumMod val="25000"/>
                  </a:schemeClr>
                </a:solidFill>
                <a:latin typeface="Calibri" pitchFamily="34" charset="0"/>
              </a:rPr>
              <a:t>took the bird to the forest</a:t>
            </a:r>
          </a:p>
          <a:p>
            <a:pPr algn="l">
              <a:defRPr/>
            </a:pPr>
            <a:r>
              <a:rPr lang="en-US" i="1" dirty="0" smtClean="0">
                <a:solidFill>
                  <a:schemeClr val="bg1">
                    <a:lumMod val="25000"/>
                  </a:schemeClr>
                </a:solidFill>
                <a:latin typeface="Calibri" pitchFamily="34" charset="0"/>
              </a:rPr>
              <a:t>was happy</a:t>
            </a:r>
          </a:p>
        </p:txBody>
      </p:sp>
      <p:pic>
        <p:nvPicPr>
          <p:cNvPr id="10244" name="Picture 8" descr="http://im6-tub-ru.yandex.net/i?id=3450336-09-72&amp;n=21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5364163" y="404813"/>
            <a:ext cx="1439862" cy="1079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45" name="Picture 10" descr="http://im7-tub-ru.yandex.net/i?id=1603064-46-72&amp;n=21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2916238" y="1341438"/>
            <a:ext cx="935037" cy="719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46" name="Picture 12" descr="http://im5-tub-ru.yandex.net/i?id=265521606-68-72&amp;n=21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5292725" y="1628775"/>
            <a:ext cx="1187450" cy="931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47" name="Picture 14" descr="http://im8-tub-ru.yandex.net/i?id=756832605-65-72&amp;n=21"/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6516688" y="2349500"/>
            <a:ext cx="1535112" cy="935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48" name="Picture 18" descr="http://im4-tub-ru.yandex.net/i?id=161134164-22-72&amp;n=21"/>
          <p:cNvPicPr>
            <a:picLocks noChangeAspect="1" noChangeArrowheads="1"/>
          </p:cNvPicPr>
          <p:nvPr/>
        </p:nvPicPr>
        <p:blipFill>
          <a:blip r:embed="rId6" cstate="email"/>
          <a:srcRect/>
          <a:stretch>
            <a:fillRect/>
          </a:stretch>
        </p:blipFill>
        <p:spPr bwMode="auto">
          <a:xfrm>
            <a:off x="5651500" y="3429000"/>
            <a:ext cx="1441450" cy="950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49" name="Picture 20" descr="http://im5-tub-ru.yandex.net/i?id=392617295-61-72&amp;n=21"/>
          <p:cNvPicPr>
            <a:picLocks noChangeAspect="1" noChangeArrowheads="1"/>
          </p:cNvPicPr>
          <p:nvPr/>
        </p:nvPicPr>
        <p:blipFill>
          <a:blip r:embed="rId7" cstate="email"/>
          <a:srcRect/>
          <a:stretch>
            <a:fillRect/>
          </a:stretch>
        </p:blipFill>
        <p:spPr bwMode="auto">
          <a:xfrm>
            <a:off x="3203575" y="3068638"/>
            <a:ext cx="1308100" cy="865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50" name="Picture 22" descr="http://im5-tub-ru.yandex.net/i?id=54613881-66-72&amp;n=21"/>
          <p:cNvPicPr>
            <a:picLocks noChangeAspect="1" noChangeArrowheads="1"/>
          </p:cNvPicPr>
          <p:nvPr/>
        </p:nvPicPr>
        <p:blipFill>
          <a:blip r:embed="rId8" cstate="email"/>
          <a:srcRect/>
          <a:stretch>
            <a:fillRect/>
          </a:stretch>
        </p:blipFill>
        <p:spPr bwMode="auto">
          <a:xfrm>
            <a:off x="3419475" y="4221163"/>
            <a:ext cx="1257300" cy="874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51" name="Picture 24" descr="http://im4-tub-ru.yandex.net/i?id=112863175-71-72&amp;n=21"/>
          <p:cNvPicPr>
            <a:picLocks noChangeAspect="1" noChangeArrowheads="1"/>
          </p:cNvPicPr>
          <p:nvPr/>
        </p:nvPicPr>
        <p:blipFill>
          <a:blip r:embed="rId9" cstate="email"/>
          <a:srcRect/>
          <a:stretch>
            <a:fillRect/>
          </a:stretch>
        </p:blipFill>
        <p:spPr bwMode="auto">
          <a:xfrm>
            <a:off x="5651500" y="5373688"/>
            <a:ext cx="1681163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52" name="Picture 28" descr="http://im3-tub-ru.yandex.net/i?id=435896663-11-72&amp;n=21"/>
          <p:cNvPicPr>
            <a:picLocks noChangeAspect="1" noChangeArrowheads="1"/>
          </p:cNvPicPr>
          <p:nvPr/>
        </p:nvPicPr>
        <p:blipFill>
          <a:blip r:embed="rId10" cstate="email"/>
          <a:srcRect/>
          <a:stretch>
            <a:fillRect/>
          </a:stretch>
        </p:blipFill>
        <p:spPr bwMode="auto">
          <a:xfrm>
            <a:off x="3419475" y="5949950"/>
            <a:ext cx="1008063" cy="790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9" grpId="0" build="p"/>
    </p:bldLst>
  </p:timing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4">
      <a:dk1>
        <a:srgbClr val="000000"/>
      </a:dk1>
      <a:lt1>
        <a:srgbClr val="DEF6F1"/>
      </a:lt1>
      <a:dk2>
        <a:srgbClr val="000000"/>
      </a:dk2>
      <a:lt2>
        <a:srgbClr val="969696"/>
      </a:lt2>
      <a:accent1>
        <a:srgbClr val="FFFFFF"/>
      </a:accent1>
      <a:accent2>
        <a:srgbClr val="8DC6FF"/>
      </a:accent2>
      <a:accent3>
        <a:srgbClr val="ECFAF7"/>
      </a:accent3>
      <a:accent4>
        <a:srgbClr val="000000"/>
      </a:accent4>
      <a:accent5>
        <a:srgbClr val="FFFFFF"/>
      </a:accent5>
      <a:accent6>
        <a:srgbClr val="7FB3E7"/>
      </a:accent6>
      <a:hlink>
        <a:srgbClr val="0066CC"/>
      </a:hlink>
      <a:folHlink>
        <a:srgbClr val="00A8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1657</TotalTime>
  <Words>522</Words>
  <Application>Microsoft Office PowerPoint</Application>
  <PresentationFormat>Экран (4:3)</PresentationFormat>
  <Paragraphs>168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Оформление по умолчанию</vt:lpstr>
      <vt:lpstr>Слайд 1</vt:lpstr>
      <vt:lpstr>Слайд 2</vt:lpstr>
      <vt:lpstr>Past Simple </vt:lpstr>
      <vt:lpstr>Regular verbs (правильные глаголы) [t]                 [d]                  [id]         </vt:lpstr>
      <vt:lpstr>Слайд 5</vt:lpstr>
      <vt:lpstr>Irregular verbs (неправильные глаголы)</vt:lpstr>
      <vt:lpstr>Check your homework</vt:lpstr>
      <vt:lpstr>Let’s play puzzles </vt:lpstr>
      <vt:lpstr>Retell the text</vt:lpstr>
      <vt:lpstr>Last summer I went to the country</vt:lpstr>
      <vt:lpstr>Слайд 11</vt:lpstr>
      <vt:lpstr>Choose the right answer</vt:lpstr>
      <vt:lpstr>Слайд 13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1</dc:creator>
  <cp:lastModifiedBy>Tata</cp:lastModifiedBy>
  <cp:revision>92</cp:revision>
  <dcterms:created xsi:type="dcterms:W3CDTF">2010-01-24T13:56:58Z</dcterms:created>
  <dcterms:modified xsi:type="dcterms:W3CDTF">2013-03-17T14:25:03Z</dcterms:modified>
</cp:coreProperties>
</file>