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62" r:id="rId3"/>
    <p:sldId id="260" r:id="rId4"/>
    <p:sldId id="264" r:id="rId5"/>
    <p:sldId id="265" r:id="rId6"/>
    <p:sldId id="272" r:id="rId7"/>
    <p:sldId id="273" r:id="rId8"/>
    <p:sldId id="259" r:id="rId9"/>
    <p:sldId id="266" r:id="rId10"/>
    <p:sldId id="274" r:id="rId11"/>
    <p:sldId id="275" r:id="rId12"/>
    <p:sldId id="276" r:id="rId13"/>
    <p:sldId id="258" r:id="rId14"/>
    <p:sldId id="277" r:id="rId15"/>
    <p:sldId id="267" r:id="rId16"/>
    <p:sldId id="268" r:id="rId17"/>
    <p:sldId id="261" r:id="rId18"/>
    <p:sldId id="271" r:id="rId19"/>
    <p:sldId id="269" r:id="rId20"/>
    <p:sldId id="263" r:id="rId21"/>
    <p:sldId id="270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80" autoAdjust="0"/>
  </p:normalViewPr>
  <p:slideViewPr>
    <p:cSldViewPr>
      <p:cViewPr varScale="1">
        <p:scale>
          <a:sx n="69" d="100"/>
          <a:sy n="69" d="100"/>
        </p:scale>
        <p:origin x="-9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8.xml"/><Relationship Id="rId1" Type="http://schemas.openxmlformats.org/officeDocument/2006/relationships/slide" Target="../slides/slide3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CD26C-C521-4889-8BD3-E580B4D98CA1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7B3E2AA-6D3B-43A3-8331-5209EAB87CC6}">
      <dgm:prSet/>
      <dgm:spPr/>
      <dgm:t>
        <a:bodyPr/>
        <a:lstStyle/>
        <a:p>
          <a:pPr rtl="0"/>
          <a:r>
            <a:rPr lang="fr-FR" dirty="0" smtClean="0">
              <a:hlinkClick xmlns:r="http://schemas.openxmlformats.org/officeDocument/2006/relationships" r:id="rId1" action="ppaction://hlinksldjump"/>
            </a:rPr>
            <a:t>L’hiver</a:t>
          </a:r>
          <a:endParaRPr lang="ru-RU" dirty="0"/>
        </a:p>
      </dgm:t>
    </dgm:pt>
    <dgm:pt modelId="{AC87EBF4-367F-4E24-B3C9-7EF64BCEDE8C}" type="parTrans" cxnId="{B0502495-9C01-4060-A20F-09F269D9B200}">
      <dgm:prSet/>
      <dgm:spPr/>
      <dgm:t>
        <a:bodyPr/>
        <a:lstStyle/>
        <a:p>
          <a:endParaRPr lang="ru-RU"/>
        </a:p>
      </dgm:t>
    </dgm:pt>
    <dgm:pt modelId="{3117CDBE-F0DB-4742-98B2-4D031D731266}" type="sibTrans" cxnId="{B0502495-9C01-4060-A20F-09F269D9B200}">
      <dgm:prSet/>
      <dgm:spPr/>
      <dgm:t>
        <a:bodyPr/>
        <a:lstStyle/>
        <a:p>
          <a:endParaRPr lang="ru-RU"/>
        </a:p>
      </dgm:t>
    </dgm:pt>
    <dgm:pt modelId="{64E7A894-DC59-4EF4-85EE-644613AA3E7A}">
      <dgm:prSet/>
      <dgm:spPr/>
      <dgm:t>
        <a:bodyPr/>
        <a:lstStyle/>
        <a:p>
          <a:pPr rtl="0"/>
          <a:r>
            <a:rPr lang="fr-FR" dirty="0" smtClean="0">
              <a:hlinkClick xmlns:r="http://schemas.openxmlformats.org/officeDocument/2006/relationships" r:id="rId2" action="ppaction://hlinksldjump"/>
            </a:rPr>
            <a:t>Le printemps</a:t>
          </a:r>
          <a:endParaRPr lang="ru-RU" dirty="0"/>
        </a:p>
      </dgm:t>
    </dgm:pt>
    <dgm:pt modelId="{6CEC4B17-74BA-4320-8B53-7BC52ED9757C}" type="parTrans" cxnId="{847D95D0-E809-4AB5-A765-A55C7761F3BA}">
      <dgm:prSet/>
      <dgm:spPr/>
      <dgm:t>
        <a:bodyPr/>
        <a:lstStyle/>
        <a:p>
          <a:endParaRPr lang="ru-RU"/>
        </a:p>
      </dgm:t>
    </dgm:pt>
    <dgm:pt modelId="{1522EEC2-F785-484F-B65D-AD3ED3E914CA}" type="sibTrans" cxnId="{847D95D0-E809-4AB5-A765-A55C7761F3BA}">
      <dgm:prSet/>
      <dgm:spPr/>
      <dgm:t>
        <a:bodyPr/>
        <a:lstStyle/>
        <a:p>
          <a:endParaRPr lang="ru-RU"/>
        </a:p>
      </dgm:t>
    </dgm:pt>
    <dgm:pt modelId="{B03322D8-D282-4EE7-865A-6C75AF344625}">
      <dgm:prSet/>
      <dgm:spPr/>
      <dgm:t>
        <a:bodyPr/>
        <a:lstStyle/>
        <a:p>
          <a:pPr rtl="0"/>
          <a:r>
            <a:rPr lang="fr-FR" dirty="0" smtClean="0">
              <a:hlinkClick xmlns:r="http://schemas.openxmlformats.org/officeDocument/2006/relationships" r:id="rId3" action="ppaction://hlinksldjump"/>
            </a:rPr>
            <a:t>L’été</a:t>
          </a:r>
          <a:endParaRPr lang="ru-RU" dirty="0"/>
        </a:p>
      </dgm:t>
    </dgm:pt>
    <dgm:pt modelId="{A7A4EB1E-FCEB-4730-81A3-FE2CD77EC3A4}" type="parTrans" cxnId="{88CD03EF-E739-4D2D-8336-9DE874F55969}">
      <dgm:prSet/>
      <dgm:spPr/>
      <dgm:t>
        <a:bodyPr/>
        <a:lstStyle/>
        <a:p>
          <a:endParaRPr lang="ru-RU"/>
        </a:p>
      </dgm:t>
    </dgm:pt>
    <dgm:pt modelId="{B149DFF0-7E75-4B7D-A3BD-37746F537CEF}" type="sibTrans" cxnId="{88CD03EF-E739-4D2D-8336-9DE874F55969}">
      <dgm:prSet/>
      <dgm:spPr/>
      <dgm:t>
        <a:bodyPr/>
        <a:lstStyle/>
        <a:p>
          <a:endParaRPr lang="ru-RU"/>
        </a:p>
      </dgm:t>
    </dgm:pt>
    <dgm:pt modelId="{3D7FE709-0AB2-440E-9C60-4DB1C6835421}">
      <dgm:prSet/>
      <dgm:spPr/>
      <dgm:t>
        <a:bodyPr/>
        <a:lstStyle/>
        <a:p>
          <a:pPr rtl="0"/>
          <a:r>
            <a:rPr lang="fr-FR" dirty="0" smtClean="0">
              <a:hlinkClick xmlns:r="http://schemas.openxmlformats.org/officeDocument/2006/relationships" r:id="rId4" action="ppaction://hlinksldjump"/>
            </a:rPr>
            <a:t>L’automne</a:t>
          </a:r>
          <a:endParaRPr lang="ru-RU" dirty="0"/>
        </a:p>
      </dgm:t>
    </dgm:pt>
    <dgm:pt modelId="{E4305D50-DD09-4BEC-9FB0-7F2A61AC93E5}" type="parTrans" cxnId="{DCC2A78A-7403-4510-8A20-9E6355F8C0F2}">
      <dgm:prSet/>
      <dgm:spPr/>
      <dgm:t>
        <a:bodyPr/>
        <a:lstStyle/>
        <a:p>
          <a:endParaRPr lang="ru-RU"/>
        </a:p>
      </dgm:t>
    </dgm:pt>
    <dgm:pt modelId="{BFEEE87F-4C6A-42DD-B5C6-106616C05BBF}" type="sibTrans" cxnId="{DCC2A78A-7403-4510-8A20-9E6355F8C0F2}">
      <dgm:prSet/>
      <dgm:spPr/>
      <dgm:t>
        <a:bodyPr/>
        <a:lstStyle/>
        <a:p>
          <a:endParaRPr lang="ru-RU"/>
        </a:p>
      </dgm:t>
    </dgm:pt>
    <dgm:pt modelId="{BF1298E9-5DD4-485F-9E9F-EF382DB0C669}" type="pres">
      <dgm:prSet presAssocID="{446CD26C-C521-4889-8BD3-E580B4D98C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3FE3D-950B-4A8D-AA25-9550632A0B4C}" type="pres">
      <dgm:prSet presAssocID="{F7B3E2AA-6D3B-43A3-8331-5209EAB87C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9E736-15E1-4B65-8434-A69CFF92433B}" type="pres">
      <dgm:prSet presAssocID="{F7B3E2AA-6D3B-43A3-8331-5209EAB87CC6}" presName="spNode" presStyleCnt="0"/>
      <dgm:spPr/>
    </dgm:pt>
    <dgm:pt modelId="{86F7E0C3-5512-4E64-BEF4-AA487B3F827A}" type="pres">
      <dgm:prSet presAssocID="{3117CDBE-F0DB-4742-98B2-4D031D73126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0782EF9-E647-493F-B74C-9A518E34CD2C}" type="pres">
      <dgm:prSet presAssocID="{64E7A894-DC59-4EF4-85EE-644613AA3E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FFD7E-2DEA-4986-A009-3C93E5ADFE21}" type="pres">
      <dgm:prSet presAssocID="{64E7A894-DC59-4EF4-85EE-644613AA3E7A}" presName="spNode" presStyleCnt="0"/>
      <dgm:spPr/>
    </dgm:pt>
    <dgm:pt modelId="{62008CCD-EB71-43FC-816D-58EFBE55C7A3}" type="pres">
      <dgm:prSet presAssocID="{1522EEC2-F785-484F-B65D-AD3ED3E914C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DC0F1C9C-5044-4DDA-80B1-E323E7433B17}" type="pres">
      <dgm:prSet presAssocID="{B03322D8-D282-4EE7-865A-6C75AF3446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3E199-6E47-470B-B24D-2E8B74D445CE}" type="pres">
      <dgm:prSet presAssocID="{B03322D8-D282-4EE7-865A-6C75AF344625}" presName="spNode" presStyleCnt="0"/>
      <dgm:spPr/>
    </dgm:pt>
    <dgm:pt modelId="{E0362AD3-5920-4EE3-B150-B0032FDE71FF}" type="pres">
      <dgm:prSet presAssocID="{B149DFF0-7E75-4B7D-A3BD-37746F537CE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99AADEE-AE8F-4442-A8A8-F1048AB9E2D9}" type="pres">
      <dgm:prSet presAssocID="{3D7FE709-0AB2-440E-9C60-4DB1C68354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522DE-C079-4556-A212-BCC2E91E8B88}" type="pres">
      <dgm:prSet presAssocID="{3D7FE709-0AB2-440E-9C60-4DB1C6835421}" presName="spNode" presStyleCnt="0"/>
      <dgm:spPr/>
    </dgm:pt>
    <dgm:pt modelId="{B79C51EF-CA53-4455-97CD-7C2F1B2085B4}" type="pres">
      <dgm:prSet presAssocID="{BFEEE87F-4C6A-42DD-B5C6-106616C05BBF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0DA2582-FA43-4715-8D9B-CD79C4A6D91B}" type="presOf" srcId="{1522EEC2-F785-484F-B65D-AD3ED3E914CA}" destId="{62008CCD-EB71-43FC-816D-58EFBE55C7A3}" srcOrd="0" destOrd="0" presId="urn:microsoft.com/office/officeart/2005/8/layout/cycle6"/>
    <dgm:cxn modelId="{DCC2A78A-7403-4510-8A20-9E6355F8C0F2}" srcId="{446CD26C-C521-4889-8BD3-E580B4D98CA1}" destId="{3D7FE709-0AB2-440E-9C60-4DB1C6835421}" srcOrd="3" destOrd="0" parTransId="{E4305D50-DD09-4BEC-9FB0-7F2A61AC93E5}" sibTransId="{BFEEE87F-4C6A-42DD-B5C6-106616C05BBF}"/>
    <dgm:cxn modelId="{734784A0-9030-4420-AAD3-A9315853FB3C}" type="presOf" srcId="{3D7FE709-0AB2-440E-9C60-4DB1C6835421}" destId="{499AADEE-AE8F-4442-A8A8-F1048AB9E2D9}" srcOrd="0" destOrd="0" presId="urn:microsoft.com/office/officeart/2005/8/layout/cycle6"/>
    <dgm:cxn modelId="{B0502495-9C01-4060-A20F-09F269D9B200}" srcId="{446CD26C-C521-4889-8BD3-E580B4D98CA1}" destId="{F7B3E2AA-6D3B-43A3-8331-5209EAB87CC6}" srcOrd="0" destOrd="0" parTransId="{AC87EBF4-367F-4E24-B3C9-7EF64BCEDE8C}" sibTransId="{3117CDBE-F0DB-4742-98B2-4D031D731266}"/>
    <dgm:cxn modelId="{856C0D49-9349-40C8-9C8D-78F5AB7AB50F}" type="presOf" srcId="{B149DFF0-7E75-4B7D-A3BD-37746F537CEF}" destId="{E0362AD3-5920-4EE3-B150-B0032FDE71FF}" srcOrd="0" destOrd="0" presId="urn:microsoft.com/office/officeart/2005/8/layout/cycle6"/>
    <dgm:cxn modelId="{A5DF002A-E019-4CDB-B9DF-1AA76284EAA4}" type="presOf" srcId="{B03322D8-D282-4EE7-865A-6C75AF344625}" destId="{DC0F1C9C-5044-4DDA-80B1-E323E7433B17}" srcOrd="0" destOrd="0" presId="urn:microsoft.com/office/officeart/2005/8/layout/cycle6"/>
    <dgm:cxn modelId="{D59AE829-56E9-4C5E-917A-EB468C960CAB}" type="presOf" srcId="{446CD26C-C521-4889-8BD3-E580B4D98CA1}" destId="{BF1298E9-5DD4-485F-9E9F-EF382DB0C669}" srcOrd="0" destOrd="0" presId="urn:microsoft.com/office/officeart/2005/8/layout/cycle6"/>
    <dgm:cxn modelId="{78B47FBC-3153-4320-B5BA-F5E423168CFA}" type="presOf" srcId="{F7B3E2AA-6D3B-43A3-8331-5209EAB87CC6}" destId="{B5F3FE3D-950B-4A8D-AA25-9550632A0B4C}" srcOrd="0" destOrd="0" presId="urn:microsoft.com/office/officeart/2005/8/layout/cycle6"/>
    <dgm:cxn modelId="{88CD03EF-E739-4D2D-8336-9DE874F55969}" srcId="{446CD26C-C521-4889-8BD3-E580B4D98CA1}" destId="{B03322D8-D282-4EE7-865A-6C75AF344625}" srcOrd="2" destOrd="0" parTransId="{A7A4EB1E-FCEB-4730-81A3-FE2CD77EC3A4}" sibTransId="{B149DFF0-7E75-4B7D-A3BD-37746F537CEF}"/>
    <dgm:cxn modelId="{C9A07A35-EE94-49B8-B544-B80220AF7C70}" type="presOf" srcId="{BFEEE87F-4C6A-42DD-B5C6-106616C05BBF}" destId="{B79C51EF-CA53-4455-97CD-7C2F1B2085B4}" srcOrd="0" destOrd="0" presId="urn:microsoft.com/office/officeart/2005/8/layout/cycle6"/>
    <dgm:cxn modelId="{008FDF6B-9F21-43B3-B6B4-954E4F8EF8AF}" type="presOf" srcId="{3117CDBE-F0DB-4742-98B2-4D031D731266}" destId="{86F7E0C3-5512-4E64-BEF4-AA487B3F827A}" srcOrd="0" destOrd="0" presId="urn:microsoft.com/office/officeart/2005/8/layout/cycle6"/>
    <dgm:cxn modelId="{847D95D0-E809-4AB5-A765-A55C7761F3BA}" srcId="{446CD26C-C521-4889-8BD3-E580B4D98CA1}" destId="{64E7A894-DC59-4EF4-85EE-644613AA3E7A}" srcOrd="1" destOrd="0" parTransId="{6CEC4B17-74BA-4320-8B53-7BC52ED9757C}" sibTransId="{1522EEC2-F785-484F-B65D-AD3ED3E914CA}"/>
    <dgm:cxn modelId="{3C51CCAC-D459-4ADB-A454-9FD0239A82FB}" type="presOf" srcId="{64E7A894-DC59-4EF4-85EE-644613AA3E7A}" destId="{40782EF9-E647-493F-B74C-9A518E34CD2C}" srcOrd="0" destOrd="0" presId="urn:microsoft.com/office/officeart/2005/8/layout/cycle6"/>
    <dgm:cxn modelId="{F9B9209A-70D2-4CB3-8E47-BA21F2567ADE}" type="presParOf" srcId="{BF1298E9-5DD4-485F-9E9F-EF382DB0C669}" destId="{B5F3FE3D-950B-4A8D-AA25-9550632A0B4C}" srcOrd="0" destOrd="0" presId="urn:microsoft.com/office/officeart/2005/8/layout/cycle6"/>
    <dgm:cxn modelId="{5566AA50-C1CA-49ED-B123-E27F06F1C0BD}" type="presParOf" srcId="{BF1298E9-5DD4-485F-9E9F-EF382DB0C669}" destId="{4E39E736-15E1-4B65-8434-A69CFF92433B}" srcOrd="1" destOrd="0" presId="urn:microsoft.com/office/officeart/2005/8/layout/cycle6"/>
    <dgm:cxn modelId="{1A65EFA0-CE2F-46EA-A33F-1D3B23FDD5DA}" type="presParOf" srcId="{BF1298E9-5DD4-485F-9E9F-EF382DB0C669}" destId="{86F7E0C3-5512-4E64-BEF4-AA487B3F827A}" srcOrd="2" destOrd="0" presId="urn:microsoft.com/office/officeart/2005/8/layout/cycle6"/>
    <dgm:cxn modelId="{FA73C770-9C8D-4754-BE80-7C8C12CED87B}" type="presParOf" srcId="{BF1298E9-5DD4-485F-9E9F-EF382DB0C669}" destId="{40782EF9-E647-493F-B74C-9A518E34CD2C}" srcOrd="3" destOrd="0" presId="urn:microsoft.com/office/officeart/2005/8/layout/cycle6"/>
    <dgm:cxn modelId="{833B8BE9-395E-4170-978D-E141E25F0974}" type="presParOf" srcId="{BF1298E9-5DD4-485F-9E9F-EF382DB0C669}" destId="{645FFD7E-2DEA-4986-A009-3C93E5ADFE21}" srcOrd="4" destOrd="0" presId="urn:microsoft.com/office/officeart/2005/8/layout/cycle6"/>
    <dgm:cxn modelId="{7A8303A9-2A00-425B-81B6-6F6CDE49A6D7}" type="presParOf" srcId="{BF1298E9-5DD4-485F-9E9F-EF382DB0C669}" destId="{62008CCD-EB71-43FC-816D-58EFBE55C7A3}" srcOrd="5" destOrd="0" presId="urn:microsoft.com/office/officeart/2005/8/layout/cycle6"/>
    <dgm:cxn modelId="{0CD8D097-B290-454B-9BB0-3918990940FD}" type="presParOf" srcId="{BF1298E9-5DD4-485F-9E9F-EF382DB0C669}" destId="{DC0F1C9C-5044-4DDA-80B1-E323E7433B17}" srcOrd="6" destOrd="0" presId="urn:microsoft.com/office/officeart/2005/8/layout/cycle6"/>
    <dgm:cxn modelId="{8D4EF4FB-3A01-409C-9984-9AA32485CE5A}" type="presParOf" srcId="{BF1298E9-5DD4-485F-9E9F-EF382DB0C669}" destId="{BEE3E199-6E47-470B-B24D-2E8B74D445CE}" srcOrd="7" destOrd="0" presId="urn:microsoft.com/office/officeart/2005/8/layout/cycle6"/>
    <dgm:cxn modelId="{033783F6-9844-44F1-919B-41E87F9497BD}" type="presParOf" srcId="{BF1298E9-5DD4-485F-9E9F-EF382DB0C669}" destId="{E0362AD3-5920-4EE3-B150-B0032FDE71FF}" srcOrd="8" destOrd="0" presId="urn:microsoft.com/office/officeart/2005/8/layout/cycle6"/>
    <dgm:cxn modelId="{CD4CA87C-0F8D-40C8-B934-68C99B8D0894}" type="presParOf" srcId="{BF1298E9-5DD4-485F-9E9F-EF382DB0C669}" destId="{499AADEE-AE8F-4442-A8A8-F1048AB9E2D9}" srcOrd="9" destOrd="0" presId="urn:microsoft.com/office/officeart/2005/8/layout/cycle6"/>
    <dgm:cxn modelId="{F85254EA-C728-4DEC-8FC8-8E3241A39B8A}" type="presParOf" srcId="{BF1298E9-5DD4-485F-9E9F-EF382DB0C669}" destId="{F4E522DE-C079-4556-A212-BCC2E91E8B88}" srcOrd="10" destOrd="0" presId="urn:microsoft.com/office/officeart/2005/8/layout/cycle6"/>
    <dgm:cxn modelId="{78ED0A1B-A3F7-44AD-B034-ECED35C75EAC}" type="presParOf" srcId="{BF1298E9-5DD4-485F-9E9F-EF382DB0C669}" destId="{B79C51EF-CA53-4455-97CD-7C2F1B2085B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3171F-0CF5-4E4C-83B9-E170B321CF91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7D09F7-92B4-4B81-BCAD-0DCD9CBD92BA}">
      <dgm:prSet/>
      <dgm:spPr/>
      <dgm:t>
        <a:bodyPr/>
        <a:lstStyle/>
        <a:p>
          <a:pPr rtl="0"/>
          <a:r>
            <a:rPr lang="fr-FR" dirty="0" smtClean="0"/>
            <a:t>En hiver</a:t>
          </a:r>
          <a:endParaRPr lang="ru-RU" dirty="0"/>
        </a:p>
      </dgm:t>
    </dgm:pt>
    <dgm:pt modelId="{F2D26A7D-CB22-41D9-ACCE-2C64F7FE721C}" type="parTrans" cxnId="{BED2C449-0EAC-42B1-9C13-B1388583DBB3}">
      <dgm:prSet/>
      <dgm:spPr/>
      <dgm:t>
        <a:bodyPr/>
        <a:lstStyle/>
        <a:p>
          <a:endParaRPr lang="ru-RU"/>
        </a:p>
      </dgm:t>
    </dgm:pt>
    <dgm:pt modelId="{A723DFB9-2ABF-4304-80B7-26DA427E57DE}" type="sibTrans" cxnId="{BED2C449-0EAC-42B1-9C13-B1388583DBB3}">
      <dgm:prSet/>
      <dgm:spPr/>
      <dgm:t>
        <a:bodyPr/>
        <a:lstStyle/>
        <a:p>
          <a:endParaRPr lang="ru-RU"/>
        </a:p>
      </dgm:t>
    </dgm:pt>
    <dgm:pt modelId="{F32B443B-FBC0-4B6C-87A2-AD2D3315E5DE}">
      <dgm:prSet/>
      <dgm:spPr/>
      <dgm:t>
        <a:bodyPr/>
        <a:lstStyle/>
        <a:p>
          <a:pPr rtl="0"/>
          <a:r>
            <a:rPr lang="fr-FR" dirty="0" smtClean="0"/>
            <a:t>En été</a:t>
          </a:r>
          <a:endParaRPr lang="ru-RU" dirty="0"/>
        </a:p>
      </dgm:t>
    </dgm:pt>
    <dgm:pt modelId="{DBD553A6-2554-463E-8634-E83E09EBF3C9}" type="parTrans" cxnId="{C907E174-9404-44B8-BD38-37EF440D4EF6}">
      <dgm:prSet/>
      <dgm:spPr/>
      <dgm:t>
        <a:bodyPr/>
        <a:lstStyle/>
        <a:p>
          <a:endParaRPr lang="ru-RU"/>
        </a:p>
      </dgm:t>
    </dgm:pt>
    <dgm:pt modelId="{FBE19AB3-6516-4955-AC82-1156778F8806}" type="sibTrans" cxnId="{C907E174-9404-44B8-BD38-37EF440D4EF6}">
      <dgm:prSet/>
      <dgm:spPr/>
      <dgm:t>
        <a:bodyPr/>
        <a:lstStyle/>
        <a:p>
          <a:endParaRPr lang="ru-RU"/>
        </a:p>
      </dgm:t>
    </dgm:pt>
    <dgm:pt modelId="{A380F28E-961B-4873-B06C-4433BB268D42}">
      <dgm:prSet/>
      <dgm:spPr/>
      <dgm:t>
        <a:bodyPr/>
        <a:lstStyle/>
        <a:p>
          <a:pPr rtl="0"/>
          <a:r>
            <a:rPr lang="fr-FR" dirty="0" smtClean="0"/>
            <a:t>En automne</a:t>
          </a:r>
          <a:endParaRPr lang="fr-FR" dirty="0"/>
        </a:p>
      </dgm:t>
    </dgm:pt>
    <dgm:pt modelId="{C7A3EAE1-E634-4A7A-B0D5-AE3FF0DF84DF}" type="parTrans" cxnId="{837B93B2-2ACC-4B4A-81FA-5D7E257E1DE7}">
      <dgm:prSet/>
      <dgm:spPr/>
      <dgm:t>
        <a:bodyPr/>
        <a:lstStyle/>
        <a:p>
          <a:endParaRPr lang="ru-RU"/>
        </a:p>
      </dgm:t>
    </dgm:pt>
    <dgm:pt modelId="{A416A93A-91CC-4239-9ED8-EA044F0FBB8A}" type="sibTrans" cxnId="{837B93B2-2ACC-4B4A-81FA-5D7E257E1DE7}">
      <dgm:prSet/>
      <dgm:spPr/>
      <dgm:t>
        <a:bodyPr/>
        <a:lstStyle/>
        <a:p>
          <a:endParaRPr lang="ru-RU"/>
        </a:p>
      </dgm:t>
    </dgm:pt>
    <dgm:pt modelId="{ADD984D1-5D69-43D6-9115-7E586B63A3D9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Au</a:t>
          </a:r>
          <a:r>
            <a:rPr lang="fr-FR" dirty="0" smtClean="0"/>
            <a:t> printemps!</a:t>
          </a:r>
          <a:endParaRPr lang="ru-RU" dirty="0"/>
        </a:p>
      </dgm:t>
    </dgm:pt>
    <dgm:pt modelId="{9F4EE51F-E143-44C8-B822-991B921B651E}" type="parTrans" cxnId="{6DC611DC-66DE-4B49-8CAE-04A4BEAC48BA}">
      <dgm:prSet/>
      <dgm:spPr/>
      <dgm:t>
        <a:bodyPr/>
        <a:lstStyle/>
        <a:p>
          <a:endParaRPr lang="ru-RU"/>
        </a:p>
      </dgm:t>
    </dgm:pt>
    <dgm:pt modelId="{6595EA61-62E5-4DCB-8247-611435F6B4E7}" type="sibTrans" cxnId="{6DC611DC-66DE-4B49-8CAE-04A4BEAC48BA}">
      <dgm:prSet/>
      <dgm:spPr/>
      <dgm:t>
        <a:bodyPr/>
        <a:lstStyle/>
        <a:p>
          <a:endParaRPr lang="ru-RU"/>
        </a:p>
      </dgm:t>
    </dgm:pt>
    <dgm:pt modelId="{CD391349-6099-424B-8B4D-88D5278C1C33}" type="pres">
      <dgm:prSet presAssocID="{CF33171F-0CF5-4E4C-83B9-E170B321CF9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92CC88-F413-4AAC-8365-811015C870AD}" type="pres">
      <dgm:prSet presAssocID="{D77D09F7-92B4-4B81-BCAD-0DCD9CBD92BA}" presName="horFlow" presStyleCnt="0"/>
      <dgm:spPr/>
    </dgm:pt>
    <dgm:pt modelId="{2DCF743D-1AD1-498A-99C5-E20CADB8A29C}" type="pres">
      <dgm:prSet presAssocID="{D77D09F7-92B4-4B81-BCAD-0DCD9CBD92BA}" presName="bigChev" presStyleLbl="node1" presStyleIdx="0" presStyleCnt="4"/>
      <dgm:spPr/>
      <dgm:t>
        <a:bodyPr/>
        <a:lstStyle/>
        <a:p>
          <a:endParaRPr lang="ru-RU"/>
        </a:p>
      </dgm:t>
    </dgm:pt>
    <dgm:pt modelId="{903F8D25-6D8F-4185-AD00-C33BC061E899}" type="pres">
      <dgm:prSet presAssocID="{D77D09F7-92B4-4B81-BCAD-0DCD9CBD92BA}" presName="vSp" presStyleCnt="0"/>
      <dgm:spPr/>
    </dgm:pt>
    <dgm:pt modelId="{5B3E1370-588A-4AA6-9D15-883D907AD698}" type="pres">
      <dgm:prSet presAssocID="{F32B443B-FBC0-4B6C-87A2-AD2D3315E5DE}" presName="horFlow" presStyleCnt="0"/>
      <dgm:spPr/>
    </dgm:pt>
    <dgm:pt modelId="{BEC494AF-9A06-40C1-9606-73352CD46853}" type="pres">
      <dgm:prSet presAssocID="{F32B443B-FBC0-4B6C-87A2-AD2D3315E5DE}" presName="bigChev" presStyleLbl="node1" presStyleIdx="1" presStyleCnt="4"/>
      <dgm:spPr/>
      <dgm:t>
        <a:bodyPr/>
        <a:lstStyle/>
        <a:p>
          <a:endParaRPr lang="ru-RU"/>
        </a:p>
      </dgm:t>
    </dgm:pt>
    <dgm:pt modelId="{7FBDC03A-DA52-4368-9029-B6FEF1B1AED8}" type="pres">
      <dgm:prSet presAssocID="{F32B443B-FBC0-4B6C-87A2-AD2D3315E5DE}" presName="vSp" presStyleCnt="0"/>
      <dgm:spPr/>
    </dgm:pt>
    <dgm:pt modelId="{A1BA9839-94BF-4F59-A662-9AE7D1F0DECF}" type="pres">
      <dgm:prSet presAssocID="{A380F28E-961B-4873-B06C-4433BB268D42}" presName="horFlow" presStyleCnt="0"/>
      <dgm:spPr/>
    </dgm:pt>
    <dgm:pt modelId="{518F7866-4137-4F73-9749-68EE597E8649}" type="pres">
      <dgm:prSet presAssocID="{A380F28E-961B-4873-B06C-4433BB268D42}" presName="bigChev" presStyleLbl="node1" presStyleIdx="2" presStyleCnt="4"/>
      <dgm:spPr/>
      <dgm:t>
        <a:bodyPr/>
        <a:lstStyle/>
        <a:p>
          <a:endParaRPr lang="ru-RU"/>
        </a:p>
      </dgm:t>
    </dgm:pt>
    <dgm:pt modelId="{DADC9804-0D41-4A2F-BFA8-6344E8C07FFF}" type="pres">
      <dgm:prSet presAssocID="{A380F28E-961B-4873-B06C-4433BB268D42}" presName="vSp" presStyleCnt="0"/>
      <dgm:spPr/>
    </dgm:pt>
    <dgm:pt modelId="{18D7F337-5855-480D-957D-D82E76ACE382}" type="pres">
      <dgm:prSet presAssocID="{ADD984D1-5D69-43D6-9115-7E586B63A3D9}" presName="horFlow" presStyleCnt="0"/>
      <dgm:spPr/>
    </dgm:pt>
    <dgm:pt modelId="{7589D9C6-D322-42AF-A069-4FFC662C0CCD}" type="pres">
      <dgm:prSet presAssocID="{ADD984D1-5D69-43D6-9115-7E586B63A3D9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F73E70D-0A96-4BE2-8DBA-476D168F6179}" type="presOf" srcId="{D77D09F7-92B4-4B81-BCAD-0DCD9CBD92BA}" destId="{2DCF743D-1AD1-498A-99C5-E20CADB8A29C}" srcOrd="0" destOrd="0" presId="urn:microsoft.com/office/officeart/2005/8/layout/lProcess3"/>
    <dgm:cxn modelId="{C907E174-9404-44B8-BD38-37EF440D4EF6}" srcId="{CF33171F-0CF5-4E4C-83B9-E170B321CF91}" destId="{F32B443B-FBC0-4B6C-87A2-AD2D3315E5DE}" srcOrd="1" destOrd="0" parTransId="{DBD553A6-2554-463E-8634-E83E09EBF3C9}" sibTransId="{FBE19AB3-6516-4955-AC82-1156778F8806}"/>
    <dgm:cxn modelId="{6DC611DC-66DE-4B49-8CAE-04A4BEAC48BA}" srcId="{CF33171F-0CF5-4E4C-83B9-E170B321CF91}" destId="{ADD984D1-5D69-43D6-9115-7E586B63A3D9}" srcOrd="3" destOrd="0" parTransId="{9F4EE51F-E143-44C8-B822-991B921B651E}" sibTransId="{6595EA61-62E5-4DCB-8247-611435F6B4E7}"/>
    <dgm:cxn modelId="{2A2CE360-4388-46E4-8F5F-156A6625C847}" type="presOf" srcId="{ADD984D1-5D69-43D6-9115-7E586B63A3D9}" destId="{7589D9C6-D322-42AF-A069-4FFC662C0CCD}" srcOrd="0" destOrd="0" presId="urn:microsoft.com/office/officeart/2005/8/layout/lProcess3"/>
    <dgm:cxn modelId="{B52883EE-B722-4F11-97DD-B92FE2F83DCF}" type="presOf" srcId="{CF33171F-0CF5-4E4C-83B9-E170B321CF91}" destId="{CD391349-6099-424B-8B4D-88D5278C1C33}" srcOrd="0" destOrd="0" presId="urn:microsoft.com/office/officeart/2005/8/layout/lProcess3"/>
    <dgm:cxn modelId="{D532EDBD-0673-4B3D-9F8F-DE0CD7779E57}" type="presOf" srcId="{A380F28E-961B-4873-B06C-4433BB268D42}" destId="{518F7866-4137-4F73-9749-68EE597E8649}" srcOrd="0" destOrd="0" presId="urn:microsoft.com/office/officeart/2005/8/layout/lProcess3"/>
    <dgm:cxn modelId="{97A9D15F-EED2-43DC-99A2-64F09264C71C}" type="presOf" srcId="{F32B443B-FBC0-4B6C-87A2-AD2D3315E5DE}" destId="{BEC494AF-9A06-40C1-9606-73352CD46853}" srcOrd="0" destOrd="0" presId="urn:microsoft.com/office/officeart/2005/8/layout/lProcess3"/>
    <dgm:cxn modelId="{837B93B2-2ACC-4B4A-81FA-5D7E257E1DE7}" srcId="{CF33171F-0CF5-4E4C-83B9-E170B321CF91}" destId="{A380F28E-961B-4873-B06C-4433BB268D42}" srcOrd="2" destOrd="0" parTransId="{C7A3EAE1-E634-4A7A-B0D5-AE3FF0DF84DF}" sibTransId="{A416A93A-91CC-4239-9ED8-EA044F0FBB8A}"/>
    <dgm:cxn modelId="{BED2C449-0EAC-42B1-9C13-B1388583DBB3}" srcId="{CF33171F-0CF5-4E4C-83B9-E170B321CF91}" destId="{D77D09F7-92B4-4B81-BCAD-0DCD9CBD92BA}" srcOrd="0" destOrd="0" parTransId="{F2D26A7D-CB22-41D9-ACCE-2C64F7FE721C}" sibTransId="{A723DFB9-2ABF-4304-80B7-26DA427E57DE}"/>
    <dgm:cxn modelId="{EA9712A5-C7BE-41C6-BDEC-126F9907EF10}" type="presParOf" srcId="{CD391349-6099-424B-8B4D-88D5278C1C33}" destId="{F192CC88-F413-4AAC-8365-811015C870AD}" srcOrd="0" destOrd="0" presId="urn:microsoft.com/office/officeart/2005/8/layout/lProcess3"/>
    <dgm:cxn modelId="{41B9E778-7A3D-413C-B28F-2663A3B4194B}" type="presParOf" srcId="{F192CC88-F413-4AAC-8365-811015C870AD}" destId="{2DCF743D-1AD1-498A-99C5-E20CADB8A29C}" srcOrd="0" destOrd="0" presId="urn:microsoft.com/office/officeart/2005/8/layout/lProcess3"/>
    <dgm:cxn modelId="{48B5FF8D-4AE9-4E74-9D6D-14D0A964335E}" type="presParOf" srcId="{CD391349-6099-424B-8B4D-88D5278C1C33}" destId="{903F8D25-6D8F-4185-AD00-C33BC061E899}" srcOrd="1" destOrd="0" presId="urn:microsoft.com/office/officeart/2005/8/layout/lProcess3"/>
    <dgm:cxn modelId="{A1EDFF4E-DA84-46D1-9AC1-74BAA0CA352F}" type="presParOf" srcId="{CD391349-6099-424B-8B4D-88D5278C1C33}" destId="{5B3E1370-588A-4AA6-9D15-883D907AD698}" srcOrd="2" destOrd="0" presId="urn:microsoft.com/office/officeart/2005/8/layout/lProcess3"/>
    <dgm:cxn modelId="{911A7127-D9AD-4253-B6FA-A118978B2968}" type="presParOf" srcId="{5B3E1370-588A-4AA6-9D15-883D907AD698}" destId="{BEC494AF-9A06-40C1-9606-73352CD46853}" srcOrd="0" destOrd="0" presId="urn:microsoft.com/office/officeart/2005/8/layout/lProcess3"/>
    <dgm:cxn modelId="{DAF92246-7C90-4ECA-A506-5BA54DC3FD71}" type="presParOf" srcId="{CD391349-6099-424B-8B4D-88D5278C1C33}" destId="{7FBDC03A-DA52-4368-9029-B6FEF1B1AED8}" srcOrd="3" destOrd="0" presId="urn:microsoft.com/office/officeart/2005/8/layout/lProcess3"/>
    <dgm:cxn modelId="{7E4B79E7-14AF-407B-91C4-6922517F192F}" type="presParOf" srcId="{CD391349-6099-424B-8B4D-88D5278C1C33}" destId="{A1BA9839-94BF-4F59-A662-9AE7D1F0DECF}" srcOrd="4" destOrd="0" presId="urn:microsoft.com/office/officeart/2005/8/layout/lProcess3"/>
    <dgm:cxn modelId="{5086DDB1-6772-4B39-A084-A0EC76A69751}" type="presParOf" srcId="{A1BA9839-94BF-4F59-A662-9AE7D1F0DECF}" destId="{518F7866-4137-4F73-9749-68EE597E8649}" srcOrd="0" destOrd="0" presId="urn:microsoft.com/office/officeart/2005/8/layout/lProcess3"/>
    <dgm:cxn modelId="{A0D5DB49-9BFE-4CAD-BBDF-7FCA2D00442E}" type="presParOf" srcId="{CD391349-6099-424B-8B4D-88D5278C1C33}" destId="{DADC9804-0D41-4A2F-BFA8-6344E8C07FFF}" srcOrd="5" destOrd="0" presId="urn:microsoft.com/office/officeart/2005/8/layout/lProcess3"/>
    <dgm:cxn modelId="{39B842C1-11D2-48DC-9F40-173B136EAD9C}" type="presParOf" srcId="{CD391349-6099-424B-8B4D-88D5278C1C33}" destId="{18D7F337-5855-480D-957D-D82E76ACE382}" srcOrd="6" destOrd="0" presId="urn:microsoft.com/office/officeart/2005/8/layout/lProcess3"/>
    <dgm:cxn modelId="{8CE0DFCE-DFC3-4979-986F-7A8B253DF861}" type="presParOf" srcId="{18D7F337-5855-480D-957D-D82E76ACE382}" destId="{7589D9C6-D322-42AF-A069-4FFC662C0CCD}" srcOrd="0" destOrd="0" presId="urn:microsoft.com/office/officeart/2005/8/layout/lProcess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FE3D-950B-4A8D-AA25-9550632A0B4C}">
      <dsp:nvSpPr>
        <dsp:cNvPr id="0" name=""/>
        <dsp:cNvSpPr/>
      </dsp:nvSpPr>
      <dsp:spPr>
        <a:xfrm>
          <a:off x="3273502" y="1530"/>
          <a:ext cx="1606394" cy="104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hlinkClick xmlns:r="http://schemas.openxmlformats.org/officeDocument/2006/relationships" r:id="" action="ppaction://hlinksldjump"/>
            </a:rPr>
            <a:t>L’hiver</a:t>
          </a:r>
          <a:endParaRPr lang="ru-RU" sz="2600" kern="1200" dirty="0"/>
        </a:p>
      </dsp:txBody>
      <dsp:txXfrm>
        <a:off x="3324473" y="52501"/>
        <a:ext cx="1504452" cy="942214"/>
      </dsp:txXfrm>
    </dsp:sp>
    <dsp:sp modelId="{86F7E0C3-5512-4E64-BEF4-AA487B3F827A}">
      <dsp:nvSpPr>
        <dsp:cNvPr id="0" name=""/>
        <dsp:cNvSpPr/>
      </dsp:nvSpPr>
      <dsp:spPr>
        <a:xfrm>
          <a:off x="2352409" y="523609"/>
          <a:ext cx="3448581" cy="3448581"/>
        </a:xfrm>
        <a:custGeom>
          <a:avLst/>
          <a:gdLst/>
          <a:ahLst/>
          <a:cxnLst/>
          <a:rect l="0" t="0" r="0" b="0"/>
          <a:pathLst>
            <a:path>
              <a:moveTo>
                <a:pt x="2539047" y="204636"/>
              </a:moveTo>
              <a:arcTo wR="1724290" hR="1724290" stAng="17891868" swAng="262456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82EF9-E647-493F-B74C-9A518E34CD2C}">
      <dsp:nvSpPr>
        <dsp:cNvPr id="0" name=""/>
        <dsp:cNvSpPr/>
      </dsp:nvSpPr>
      <dsp:spPr>
        <a:xfrm>
          <a:off x="4997793" y="1725821"/>
          <a:ext cx="1606394" cy="104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hlinkClick xmlns:r="http://schemas.openxmlformats.org/officeDocument/2006/relationships" r:id="" action="ppaction://hlinksldjump"/>
            </a:rPr>
            <a:t>Le printemps</a:t>
          </a:r>
          <a:endParaRPr lang="ru-RU" sz="2600" kern="1200" dirty="0"/>
        </a:p>
      </dsp:txBody>
      <dsp:txXfrm>
        <a:off x="5048764" y="1776792"/>
        <a:ext cx="1504452" cy="942214"/>
      </dsp:txXfrm>
    </dsp:sp>
    <dsp:sp modelId="{62008CCD-EB71-43FC-816D-58EFBE55C7A3}">
      <dsp:nvSpPr>
        <dsp:cNvPr id="0" name=""/>
        <dsp:cNvSpPr/>
      </dsp:nvSpPr>
      <dsp:spPr>
        <a:xfrm>
          <a:off x="2352409" y="523609"/>
          <a:ext cx="3448581" cy="3448581"/>
        </a:xfrm>
        <a:custGeom>
          <a:avLst/>
          <a:gdLst/>
          <a:ahLst/>
          <a:cxnLst/>
          <a:rect l="0" t="0" r="0" b="0"/>
          <a:pathLst>
            <a:path>
              <a:moveTo>
                <a:pt x="3363634" y="2258828"/>
              </a:moveTo>
              <a:arcTo wR="1724290" hR="1724290" stAng="1083571" swAng="262456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F1C9C-5044-4DDA-80B1-E323E7433B17}">
      <dsp:nvSpPr>
        <dsp:cNvPr id="0" name=""/>
        <dsp:cNvSpPr/>
      </dsp:nvSpPr>
      <dsp:spPr>
        <a:xfrm>
          <a:off x="3273502" y="3450112"/>
          <a:ext cx="1606394" cy="104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hlinkClick xmlns:r="http://schemas.openxmlformats.org/officeDocument/2006/relationships" r:id="" action="ppaction://hlinksldjump"/>
            </a:rPr>
            <a:t>L’été</a:t>
          </a:r>
          <a:endParaRPr lang="ru-RU" sz="2600" kern="1200" dirty="0"/>
        </a:p>
      </dsp:txBody>
      <dsp:txXfrm>
        <a:off x="3324473" y="3501083"/>
        <a:ext cx="1504452" cy="942214"/>
      </dsp:txXfrm>
    </dsp:sp>
    <dsp:sp modelId="{E0362AD3-5920-4EE3-B150-B0032FDE71FF}">
      <dsp:nvSpPr>
        <dsp:cNvPr id="0" name=""/>
        <dsp:cNvSpPr/>
      </dsp:nvSpPr>
      <dsp:spPr>
        <a:xfrm>
          <a:off x="2352409" y="523609"/>
          <a:ext cx="3448581" cy="3448581"/>
        </a:xfrm>
        <a:custGeom>
          <a:avLst/>
          <a:gdLst/>
          <a:ahLst/>
          <a:cxnLst/>
          <a:rect l="0" t="0" r="0" b="0"/>
          <a:pathLst>
            <a:path>
              <a:moveTo>
                <a:pt x="909534" y="3243945"/>
              </a:moveTo>
              <a:arcTo wR="1724290" hR="1724290" stAng="7091868" swAng="262456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AADEE-AE8F-4442-A8A8-F1048AB9E2D9}">
      <dsp:nvSpPr>
        <dsp:cNvPr id="0" name=""/>
        <dsp:cNvSpPr/>
      </dsp:nvSpPr>
      <dsp:spPr>
        <a:xfrm>
          <a:off x="1549211" y="1725821"/>
          <a:ext cx="1606394" cy="1044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>
              <a:hlinkClick xmlns:r="http://schemas.openxmlformats.org/officeDocument/2006/relationships" r:id="" action="ppaction://hlinksldjump"/>
            </a:rPr>
            <a:t>L’automne</a:t>
          </a:r>
          <a:endParaRPr lang="ru-RU" sz="2600" kern="1200" dirty="0"/>
        </a:p>
      </dsp:txBody>
      <dsp:txXfrm>
        <a:off x="1600182" y="1776792"/>
        <a:ext cx="1504452" cy="942214"/>
      </dsp:txXfrm>
    </dsp:sp>
    <dsp:sp modelId="{B79C51EF-CA53-4455-97CD-7C2F1B2085B4}">
      <dsp:nvSpPr>
        <dsp:cNvPr id="0" name=""/>
        <dsp:cNvSpPr/>
      </dsp:nvSpPr>
      <dsp:spPr>
        <a:xfrm>
          <a:off x="2352409" y="523609"/>
          <a:ext cx="3448581" cy="3448581"/>
        </a:xfrm>
        <a:custGeom>
          <a:avLst/>
          <a:gdLst/>
          <a:ahLst/>
          <a:cxnLst/>
          <a:rect l="0" t="0" r="0" b="0"/>
          <a:pathLst>
            <a:path>
              <a:moveTo>
                <a:pt x="84947" y="1189752"/>
              </a:moveTo>
              <a:arcTo wR="1724290" hR="1724290" stAng="11883571" swAng="262456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3EA3-39DE-41D9-A5C3-827CC20698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F09D-3254-49A0-90CD-8D2C80473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F09D-3254-49A0-90CD-8D2C80473DB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C87EFB9-8750-430B-A3FB-369E5F9DFEEC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FEDF81-C194-4C69-AF0C-61D2B95B4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saisons</a:t>
            </a:r>
            <a:r>
              <a:rPr lang="en-US" dirty="0" smtClean="0"/>
              <a:t> de l</a:t>
            </a:r>
            <a:r>
              <a:rPr lang="fr-FR" dirty="0" smtClean="0"/>
              <a:t>’</a:t>
            </a:r>
            <a:r>
              <a:rPr lang="en-US" dirty="0" err="1" smtClean="0"/>
              <a:t>année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pPr algn="r"/>
            <a:r>
              <a:rPr lang="fr-FR" dirty="0" smtClean="0"/>
              <a:t>5 classe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785786" cy="857232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beau</a:t>
            </a:r>
            <a:endParaRPr lang="ru-RU" dirty="0"/>
          </a:p>
        </p:txBody>
      </p:sp>
      <p:pic>
        <p:nvPicPr>
          <p:cNvPr id="6" name="Содержимое 5" descr="весна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857224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soleil brille</a:t>
            </a:r>
            <a:endParaRPr lang="ru-RU" dirty="0"/>
          </a:p>
        </p:txBody>
      </p:sp>
      <p:pic>
        <p:nvPicPr>
          <p:cNvPr id="4" name="Содержимое 3" descr="весна солнце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879600" y="1600200"/>
            <a:ext cx="5619750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ciel est bleu</a:t>
            </a:r>
            <a:endParaRPr lang="ru-RU" dirty="0"/>
          </a:p>
        </p:txBody>
      </p:sp>
      <p:pic>
        <p:nvPicPr>
          <p:cNvPr id="4" name="Содержимое 3" descr="весна небо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599" y="1600200"/>
            <a:ext cx="6329751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L’été</a:t>
            </a:r>
            <a:endParaRPr lang="ru-RU" dirty="0"/>
          </a:p>
        </p:txBody>
      </p:sp>
      <p:pic>
        <p:nvPicPr>
          <p:cNvPr id="4" name="Содержимое 3" descr="x_9dcb76c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12033" y="1600200"/>
            <a:ext cx="6754884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beau</a:t>
            </a:r>
            <a:endParaRPr lang="ru-RU" dirty="0"/>
          </a:p>
        </p:txBody>
      </p:sp>
      <p:pic>
        <p:nvPicPr>
          <p:cNvPr id="5" name="Содержимое 4" descr="лето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soleil brille, brille</a:t>
            </a:r>
            <a:endParaRPr lang="ru-RU" dirty="0"/>
          </a:p>
        </p:txBody>
      </p:sp>
      <p:pic>
        <p:nvPicPr>
          <p:cNvPr id="4" name="Содержимое 3" descr="a176e99533ae7d5794944e975ac886bc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46350" y="1704975"/>
            <a:ext cx="4286250" cy="428625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chaud</a:t>
            </a:r>
            <a:endParaRPr lang="ru-RU" dirty="0"/>
          </a:p>
        </p:txBody>
      </p:sp>
      <p:pic>
        <p:nvPicPr>
          <p:cNvPr id="4" name="Содержимое 3" descr="x_32e1a94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812925" y="1747837"/>
            <a:ext cx="5753100" cy="4200525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L’automne</a:t>
            </a:r>
            <a:endParaRPr lang="ru-RU" dirty="0"/>
          </a:p>
        </p:txBody>
      </p:sp>
      <p:pic>
        <p:nvPicPr>
          <p:cNvPr id="4" name="Содержимое 3" descr="48134155_611346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beau</a:t>
            </a:r>
            <a:endParaRPr lang="ru-RU" dirty="0"/>
          </a:p>
        </p:txBody>
      </p:sp>
      <p:pic>
        <p:nvPicPr>
          <p:cNvPr id="4" name="Содержимое 3" descr="63980441_list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46350" y="1704975"/>
            <a:ext cx="4286250" cy="428625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00768"/>
            <a:ext cx="714348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pleut</a:t>
            </a:r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429652" y="6000768"/>
            <a:ext cx="714348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13777" y="1643051"/>
            <a:ext cx="5172867" cy="403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saisons de l’année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8358214" y="6000768"/>
            <a:ext cx="785786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Il fait du vent</a:t>
            </a:r>
            <a:endParaRPr lang="ru-RU" dirty="0"/>
          </a:p>
        </p:txBody>
      </p:sp>
      <p:pic>
        <p:nvPicPr>
          <p:cNvPr id="4" name="Содержимое 3" descr="463595c3598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308225" y="1866900"/>
            <a:ext cx="4762500" cy="39624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00768"/>
            <a:ext cx="714348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du brouillard</a:t>
            </a:r>
            <a:endParaRPr lang="ru-RU" dirty="0"/>
          </a:p>
        </p:txBody>
      </p:sp>
      <p:pic>
        <p:nvPicPr>
          <p:cNvPr id="4" name="Содержимое 3" descr="medium_3e4bbe88f08203fe515821ef5050a291.jpe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14313" y="1600200"/>
            <a:ext cx="5950324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ciel est gris...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осень небо 2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1641475" y="1819275"/>
            <a:ext cx="6096000" cy="40576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mauvais</a:t>
            </a:r>
            <a:endParaRPr lang="ru-RU" dirty="0"/>
          </a:p>
        </p:txBody>
      </p:sp>
      <p:pic>
        <p:nvPicPr>
          <p:cNvPr id="6" name="Содержимое 5" descr="осень плохая погод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71541" y="1600200"/>
            <a:ext cx="6635867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soleil</a:t>
            </a:r>
            <a:r>
              <a:rPr lang="fr-FR" baseline="0" dirty="0" smtClean="0"/>
              <a:t> ne brille pas</a:t>
            </a:r>
            <a:endParaRPr lang="ru-RU" dirty="0"/>
          </a:p>
        </p:txBody>
      </p:sp>
      <p:pic>
        <p:nvPicPr>
          <p:cNvPr id="4" name="Содержимое 3" descr="осень нет солнца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538653" y="1600200"/>
            <a:ext cx="6301644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Attention!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286776" y="6000768"/>
            <a:ext cx="857224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Презентацию выполнила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Учитель французского языка «МБОУ </a:t>
            </a:r>
            <a:r>
              <a:rPr lang="ru-RU" dirty="0" err="1" smtClean="0"/>
              <a:t>Камскополянская</a:t>
            </a:r>
            <a:r>
              <a:rPr lang="ru-RU" dirty="0" smtClean="0"/>
              <a:t> средняя общеобразовательная школа №2 с углубленным изучением отдельных предметов»</a:t>
            </a:r>
          </a:p>
          <a:p>
            <a:r>
              <a:rPr lang="ru-RU" dirty="0" smtClean="0"/>
              <a:t> п.г.т. Камские Поляны Нижнекамского района Республики Татарстан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785786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L’hiver</a:t>
            </a:r>
            <a:endParaRPr lang="ru-RU" dirty="0"/>
          </a:p>
        </p:txBody>
      </p:sp>
      <p:pic>
        <p:nvPicPr>
          <p:cNvPr id="4" name="Содержимое 3" descr="0ddd7728f5dad6aaf904c6ef5f75a1fa_fu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89059" y="1600200"/>
            <a:ext cx="6000832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froid</a:t>
            </a:r>
            <a:endParaRPr lang="ru-RU" dirty="0"/>
          </a:p>
        </p:txBody>
      </p:sp>
      <p:pic>
        <p:nvPicPr>
          <p:cNvPr id="4" name="Содержимое 3" descr="x_e3dece7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00768"/>
            <a:ext cx="714348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neige</a:t>
            </a:r>
            <a:endParaRPr lang="ru-RU" dirty="0"/>
          </a:p>
        </p:txBody>
      </p:sp>
      <p:pic>
        <p:nvPicPr>
          <p:cNvPr id="4" name="Содержимое 3" descr="x_96b89d5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912928" y="1600200"/>
            <a:ext cx="5553094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072206"/>
            <a:ext cx="714348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fait du vent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29652" y="6000768"/>
            <a:ext cx="714348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фото времена год2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2397567" y="1600200"/>
            <a:ext cx="4583815" cy="449580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ciel est gris</a:t>
            </a:r>
            <a:endParaRPr lang="ru-RU" dirty="0"/>
          </a:p>
        </p:txBody>
      </p:sp>
      <p:pic>
        <p:nvPicPr>
          <p:cNvPr id="6" name="Содержимое 5" descr="зима 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92835" y="1600200"/>
            <a:ext cx="7193280" cy="4495800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785786" cy="857232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printemps</a:t>
            </a:r>
            <a:endParaRPr lang="ru-RU" dirty="0"/>
          </a:p>
        </p:txBody>
      </p:sp>
      <p:pic>
        <p:nvPicPr>
          <p:cNvPr id="4" name="Содержимое 3" descr="Bosque de Flores_80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Il dégèle</a:t>
            </a:r>
            <a:endParaRPr lang="ru-RU" dirty="0"/>
          </a:p>
        </p:txBody>
      </p:sp>
      <p:pic>
        <p:nvPicPr>
          <p:cNvPr id="4" name="Содержимое 3" descr="501df41c9a0698fa9351026e0b12b777-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451100" y="2357437"/>
            <a:ext cx="4476750" cy="2981325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270</TotalTime>
  <Words>124</Words>
  <Application>Microsoft Office PowerPoint</Application>
  <PresentationFormat>Экран (4:3)</PresentationFormat>
  <Paragraphs>38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Les saisons de l’année</vt:lpstr>
      <vt:lpstr>Les saisons de l’année</vt:lpstr>
      <vt:lpstr>L’hiver</vt:lpstr>
      <vt:lpstr>Il fait froid</vt:lpstr>
      <vt:lpstr>Il neige</vt:lpstr>
      <vt:lpstr>Il fait du vent</vt:lpstr>
      <vt:lpstr>Le ciel est gris</vt:lpstr>
      <vt:lpstr>Le printemps</vt:lpstr>
      <vt:lpstr>Il dégèle</vt:lpstr>
      <vt:lpstr>Il fait beau</vt:lpstr>
      <vt:lpstr>Le soleil brille</vt:lpstr>
      <vt:lpstr>Le ciel est bleu</vt:lpstr>
      <vt:lpstr>L’été</vt:lpstr>
      <vt:lpstr>Il fait beau</vt:lpstr>
      <vt:lpstr>Le soleil brille, brille</vt:lpstr>
      <vt:lpstr>Il fait chaud</vt:lpstr>
      <vt:lpstr>L’automne</vt:lpstr>
      <vt:lpstr>Il fait beau</vt:lpstr>
      <vt:lpstr>Il pleut</vt:lpstr>
      <vt:lpstr>Il fait du vent</vt:lpstr>
      <vt:lpstr>Il fait du brouillard</vt:lpstr>
      <vt:lpstr>Le ciel est gris...</vt:lpstr>
      <vt:lpstr>Il fait mauvais</vt:lpstr>
      <vt:lpstr>Le soleil ne brille pas</vt:lpstr>
      <vt:lpstr>Attention!</vt:lpstr>
      <vt:lpstr>Презентацию выполнила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saisons de l’année</dc:title>
  <dc:creator>Таня</dc:creator>
  <cp:lastModifiedBy>Tata</cp:lastModifiedBy>
  <cp:revision>54</cp:revision>
  <dcterms:created xsi:type="dcterms:W3CDTF">2012-11-21T16:22:18Z</dcterms:created>
  <dcterms:modified xsi:type="dcterms:W3CDTF">2013-03-17T14:16:40Z</dcterms:modified>
</cp:coreProperties>
</file>