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9" r:id="rId19"/>
    <p:sldId id="276" r:id="rId20"/>
    <p:sldId id="277" r:id="rId21"/>
    <p:sldId id="278" r:id="rId22"/>
    <p:sldId id="274" r:id="rId23"/>
    <p:sldId id="275" r:id="rId24"/>
    <p:sldId id="282" r:id="rId25"/>
    <p:sldId id="283" r:id="rId26"/>
    <p:sldId id="280" r:id="rId27"/>
    <p:sldId id="281" r:id="rId28"/>
    <p:sldId id="284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7B37C-C31B-4C49-99E6-66A6216AA6F1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FCFD-C682-4125-9ED0-1BF42FC2E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925F9-EE27-4187-9186-A59ED1CA4A43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3CE94-1643-4896-BA02-E8AAC6292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84489-FABB-4C9F-818A-CAB5C96385D6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BFBB-083A-4AEB-98D2-10204352B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49B26-CE82-4F34-90A5-8392DA77B5D1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DECA-551E-4DF7-ABF2-056A7166E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78D8E-E504-4D2A-B4F6-2703538F73E2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BE9A5-CFCF-4C1A-A35D-21C4C3977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FFD9E-BED0-4325-8200-CD21F42CD6BE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6655-3688-4EA4-9F88-5862B11A38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C1E84-BC5B-431A-93B1-BD3B9E53CB77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E8D1A-549F-443B-8945-3A6E0476E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9F03-6535-449E-92E4-C8125DDC6975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EB82A-466C-4494-9415-1DDDAA5EB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31A9A-B18A-4472-9224-6982207E44CE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8716D-B19F-490B-AF7E-E21EB146C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E33AA-151B-4840-A70F-794D8444FD9F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9481-4CCC-43AE-A9EA-1E90135F7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22FD-6EA4-43AF-9874-34FEA79D8038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A9FF-427F-4598-A720-1E80571C4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92758C-A89E-46F9-9C71-6ED0821CC1DA}" type="datetimeFigureOut">
              <a:rPr lang="ru-RU"/>
              <a:pPr>
                <a:defRPr/>
              </a:pPr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6BC33A-CD69-45D9-B6F5-27B4E7E58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14.xml"/><Relationship Id="rId26" Type="http://schemas.openxmlformats.org/officeDocument/2006/relationships/slide" Target="slide15.xml"/><Relationship Id="rId39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34" Type="http://schemas.openxmlformats.org/officeDocument/2006/relationships/slide" Target="slide16.xml"/><Relationship Id="rId42" Type="http://schemas.openxmlformats.org/officeDocument/2006/relationships/slide" Target="slide17.xml"/><Relationship Id="rId47" Type="http://schemas.openxmlformats.org/officeDocument/2006/relationships/image" Target="../media/image25.png"/><Relationship Id="rId50" Type="http://schemas.openxmlformats.org/officeDocument/2006/relationships/slide" Target="slide6.xml"/><Relationship Id="rId7" Type="http://schemas.openxmlformats.org/officeDocument/2006/relationships/image" Target="../media/image5.png"/><Relationship Id="rId12" Type="http://schemas.openxmlformats.org/officeDocument/2006/relationships/slide" Target="slide19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slide" Target="slide12.xml"/><Relationship Id="rId46" Type="http://schemas.openxmlformats.org/officeDocument/2006/relationships/slide" Target="slide4.xml"/><Relationship Id="rId2" Type="http://schemas.openxmlformats.org/officeDocument/2006/relationships/image" Target="../media/image1.jpeg"/><Relationship Id="rId16" Type="http://schemas.openxmlformats.org/officeDocument/2006/relationships/slide" Target="slide24.xml"/><Relationship Id="rId20" Type="http://schemas.openxmlformats.org/officeDocument/2006/relationships/slide" Target="slide20.xml"/><Relationship Id="rId29" Type="http://schemas.openxmlformats.org/officeDocument/2006/relationships/image" Target="../media/image16.png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7.png"/><Relationship Id="rId24" Type="http://schemas.openxmlformats.org/officeDocument/2006/relationships/slide" Target="slide25.xml"/><Relationship Id="rId32" Type="http://schemas.openxmlformats.org/officeDocument/2006/relationships/slide" Target="slide26.xml"/><Relationship Id="rId37" Type="http://schemas.openxmlformats.org/officeDocument/2006/relationships/image" Target="../media/image20.png"/><Relationship Id="rId40" Type="http://schemas.openxmlformats.org/officeDocument/2006/relationships/slide" Target="slide27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slide" Target="slide21.xml"/><Relationship Id="rId36" Type="http://schemas.openxmlformats.org/officeDocument/2006/relationships/slide" Target="slide22.xml"/><Relationship Id="rId49" Type="http://schemas.openxmlformats.org/officeDocument/2006/relationships/image" Target="../media/image26.png"/><Relationship Id="rId10" Type="http://schemas.openxmlformats.org/officeDocument/2006/relationships/slide" Target="slide13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slide" Target="slide3.xml"/><Relationship Id="rId52" Type="http://schemas.openxmlformats.org/officeDocument/2006/relationships/slide" Target="slide7.xml"/><Relationship Id="rId4" Type="http://schemas.openxmlformats.org/officeDocument/2006/relationships/slide" Target="slide18.xml"/><Relationship Id="rId9" Type="http://schemas.openxmlformats.org/officeDocument/2006/relationships/image" Target="../media/image6.png"/><Relationship Id="rId14" Type="http://schemas.openxmlformats.org/officeDocument/2006/relationships/slide" Target="slide9.xml"/><Relationship Id="rId22" Type="http://schemas.openxmlformats.org/officeDocument/2006/relationships/slide" Target="slide10.xml"/><Relationship Id="rId27" Type="http://schemas.openxmlformats.org/officeDocument/2006/relationships/image" Target="../media/image15.png"/><Relationship Id="rId30" Type="http://schemas.openxmlformats.org/officeDocument/2006/relationships/slide" Target="slide11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slide" Target="slide5.xml"/><Relationship Id="rId8" Type="http://schemas.openxmlformats.org/officeDocument/2006/relationships/slide" Target="slide23.xml"/><Relationship Id="rId51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o.wikipedia.org/wiki/Fil:Kutuzov_by_Volko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Муниципальное бюджетное учреждение дополнительного образования детей </a:t>
            </a:r>
          </a:p>
          <a:p>
            <a:pPr algn="ctr"/>
            <a:r>
              <a:rPr lang="ru-RU">
                <a:latin typeface="Calibri" pitchFamily="34" charset="0"/>
              </a:rPr>
              <a:t>детско – юношеский центр «Прометей»</a:t>
            </a:r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5435600" y="4437063"/>
            <a:ext cx="370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latin typeface="Calibri" pitchFamily="34" charset="0"/>
              </a:rPr>
              <a:t>педагог – организатор Симонова Любовь Николаевна</a:t>
            </a:r>
          </a:p>
          <a:p>
            <a:pPr algn="r"/>
            <a:r>
              <a:rPr lang="ru-RU">
                <a:latin typeface="Calibri" pitchFamily="34" charset="0"/>
              </a:rPr>
              <a:t>вторая квалификационная категория</a:t>
            </a:r>
          </a:p>
        </p:txBody>
      </p:sp>
      <p:pic>
        <p:nvPicPr>
          <p:cNvPr id="2053" name="Прямоугольник 6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31775" y="774700"/>
            <a:ext cx="9382125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3276600" y="6488113"/>
            <a:ext cx="2447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город Югорск,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11267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6350" y="1444625"/>
            <a:ext cx="91567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12291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31775" y="1951038"/>
            <a:ext cx="96012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13315" name="Прямоугольник 3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6350" y="1736725"/>
            <a:ext cx="91567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14339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28613" y="1543050"/>
            <a:ext cx="9747251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1536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85750" y="1311275"/>
            <a:ext cx="9678988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1475" y="1543050"/>
            <a:ext cx="8364538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Администратор\Рабочий стол\HuntingRifleFoNV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1548730">
            <a:off x="-7938" y="2360613"/>
            <a:ext cx="91440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6513" y="1468438"/>
            <a:ext cx="9247188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Documents and Settings\Администратор\Рабочий стол\tsar-pushka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1450" y="182563"/>
            <a:ext cx="8863013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03188" y="-19050"/>
            <a:ext cx="9485313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Администратор\Рабочий стол\800px-T-34_Model_194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3025" y="261938"/>
            <a:ext cx="9070975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536575" y="1169988"/>
            <a:ext cx="103092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52525" y="2352675"/>
            <a:ext cx="6327775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96875" y="1463675"/>
            <a:ext cx="92964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17838" y="2693988"/>
            <a:ext cx="61563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3075" name="Таблица 2"/>
          <p:cNvPicPr>
            <a:picLocks noGrp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213" y="115888"/>
            <a:ext cx="8791575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5">
            <a:hlinkClick r:id="rId4" action="ppaction://hlinksldjump"/>
          </p:cNvPr>
          <p:cNvPicPr>
            <a:picLocks noChangeArrowheads="1"/>
          </p:cNvPicPr>
          <p:nvPr/>
        </p:nvPicPr>
        <p:blipFill>
          <a:blip r:embed="rId5" cstate="email"/>
          <a:srcRect b="-2931"/>
          <a:stretch>
            <a:fillRect/>
          </a:stretch>
        </p:blipFill>
        <p:spPr bwMode="auto">
          <a:xfrm>
            <a:off x="3276600" y="5373688"/>
            <a:ext cx="11509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рямоугольник 6">
            <a:hlinkClick r:id="rId6" action="ppaction://hlinksldjump"/>
          </p:cNvPr>
          <p:cNvPicPr>
            <a:picLocks noChangeArrowheads="1"/>
          </p:cNvPicPr>
          <p:nvPr/>
        </p:nvPicPr>
        <p:blipFill>
          <a:blip r:embed="rId7" cstate="email"/>
          <a:srcRect b="-3300"/>
          <a:stretch>
            <a:fillRect/>
          </a:stretch>
        </p:blipFill>
        <p:spPr bwMode="auto">
          <a:xfrm>
            <a:off x="3276600" y="4149725"/>
            <a:ext cx="1079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Прямоугольник 7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9" cstate="email"/>
          <a:srcRect b="-3236"/>
          <a:stretch>
            <a:fillRect/>
          </a:stretch>
        </p:blipFill>
        <p:spPr bwMode="auto">
          <a:xfrm>
            <a:off x="3276600" y="2852738"/>
            <a:ext cx="10795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Прямоугольник 8">
            <a:hlinkClick r:id="rId10" action="ppaction://hlinksldjump"/>
          </p:cNvPr>
          <p:cNvPicPr>
            <a:picLocks noChangeArrowheads="1"/>
          </p:cNvPicPr>
          <p:nvPr/>
        </p:nvPicPr>
        <p:blipFill>
          <a:blip r:embed="rId11" cstate="email"/>
          <a:srcRect b="-9235"/>
          <a:stretch>
            <a:fillRect/>
          </a:stretch>
        </p:blipFill>
        <p:spPr bwMode="auto">
          <a:xfrm>
            <a:off x="3276600" y="1557338"/>
            <a:ext cx="1079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Прямоугольник 10">
            <a:hlinkClick r:id="rId12" action="ppaction://hlinksldjump"/>
          </p:cNvPr>
          <p:cNvPicPr>
            <a:picLocks noChangeArrowheads="1"/>
          </p:cNvPicPr>
          <p:nvPr/>
        </p:nvPicPr>
        <p:blipFill>
          <a:blip r:embed="rId13" cstate="email"/>
          <a:srcRect b="-4866"/>
          <a:stretch>
            <a:fillRect/>
          </a:stretch>
        </p:blipFill>
        <p:spPr bwMode="auto">
          <a:xfrm>
            <a:off x="4427538" y="5373688"/>
            <a:ext cx="11525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Прямоугольник 11">
            <a:hlinkClick r:id="rId14" action="ppaction://hlinksldjump"/>
          </p:cNvPr>
          <p:cNvPicPr>
            <a:picLocks noChangeArrowheads="1"/>
          </p:cNvPicPr>
          <p:nvPr/>
        </p:nvPicPr>
        <p:blipFill>
          <a:blip r:embed="rId15" cstate="email"/>
          <a:srcRect b="-4987"/>
          <a:stretch>
            <a:fillRect/>
          </a:stretch>
        </p:blipFill>
        <p:spPr bwMode="auto">
          <a:xfrm>
            <a:off x="4427538" y="4149725"/>
            <a:ext cx="11525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Прямоугольник 12">
            <a:hlinkClick r:id="rId16" action="ppaction://hlinksldjump"/>
          </p:cNvPr>
          <p:cNvPicPr>
            <a:picLocks noChangeArrowheads="1"/>
          </p:cNvPicPr>
          <p:nvPr/>
        </p:nvPicPr>
        <p:blipFill>
          <a:blip r:embed="rId17" cstate="email"/>
          <a:srcRect b="-11210"/>
          <a:stretch>
            <a:fillRect/>
          </a:stretch>
        </p:blipFill>
        <p:spPr bwMode="auto">
          <a:xfrm>
            <a:off x="4427538" y="2852738"/>
            <a:ext cx="11525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Прямоугольник 13">
            <a:hlinkClick r:id="rId18" action="ppaction://hlinksldjump"/>
          </p:cNvPr>
          <p:cNvPicPr>
            <a:picLocks noChangeArrowheads="1"/>
          </p:cNvPicPr>
          <p:nvPr/>
        </p:nvPicPr>
        <p:blipFill>
          <a:blip r:embed="rId19" cstate="email"/>
          <a:srcRect b="-11798"/>
          <a:stretch>
            <a:fillRect/>
          </a:stretch>
        </p:blipFill>
        <p:spPr bwMode="auto">
          <a:xfrm>
            <a:off x="4427538" y="1628775"/>
            <a:ext cx="11525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Прямоугольник 15">
            <a:hlinkClick r:id="rId20" action="ppaction://hlinksldjump"/>
          </p:cNvPr>
          <p:cNvPicPr>
            <a:picLocks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5580063" y="5373688"/>
            <a:ext cx="11525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Прямоугольник 16">
            <a:hlinkClick r:id="rId22" action="ppaction://hlinksldjump"/>
          </p:cNvPr>
          <p:cNvPicPr>
            <a:picLocks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5580063" y="4149725"/>
            <a:ext cx="11525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Прямоугольник 17">
            <a:hlinkClick r:id="rId24" action="ppaction://hlinksldjump"/>
          </p:cNvPr>
          <p:cNvPicPr>
            <a:picLocks noChangeArrowheads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5580063" y="2852738"/>
            <a:ext cx="11525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Прямоугольник 18">
            <a:hlinkClick r:id="rId26" action="ppaction://hlinksldjump"/>
          </p:cNvPr>
          <p:cNvPicPr>
            <a:picLocks noChangeArrowheads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5580063" y="1557338"/>
            <a:ext cx="11525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Прямоугольник 20">
            <a:hlinkClick r:id="rId28" action="ppaction://hlinksldjump"/>
          </p:cNvPr>
          <p:cNvPicPr>
            <a:picLocks noChangeArrowheads="1"/>
          </p:cNvPicPr>
          <p:nvPr/>
        </p:nvPicPr>
        <p:blipFill>
          <a:blip r:embed="rId29" cstate="email"/>
          <a:srcRect b="-11018"/>
          <a:stretch>
            <a:fillRect/>
          </a:stretch>
        </p:blipFill>
        <p:spPr bwMode="auto">
          <a:xfrm>
            <a:off x="6732588" y="5373688"/>
            <a:ext cx="1079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Прямоугольник 21">
            <a:hlinkClick r:id="rId30" action="ppaction://hlinksldjump"/>
          </p:cNvPr>
          <p:cNvPicPr>
            <a:picLocks noChangeArrowheads="1"/>
          </p:cNvPicPr>
          <p:nvPr/>
        </p:nvPicPr>
        <p:blipFill>
          <a:blip r:embed="rId31" cstate="email"/>
          <a:srcRect b="-4982"/>
          <a:stretch>
            <a:fillRect/>
          </a:stretch>
        </p:blipFill>
        <p:spPr bwMode="auto">
          <a:xfrm>
            <a:off x="6732588" y="4149725"/>
            <a:ext cx="1079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Прямоугольник 22">
            <a:hlinkClick r:id="rId32" action="ppaction://hlinksldjump"/>
          </p:cNvPr>
          <p:cNvPicPr>
            <a:picLocks noChangeArrowheads="1"/>
          </p:cNvPicPr>
          <p:nvPr/>
        </p:nvPicPr>
        <p:blipFill>
          <a:blip r:embed="rId33" cstate="email"/>
          <a:srcRect b="-11254"/>
          <a:stretch>
            <a:fillRect/>
          </a:stretch>
        </p:blipFill>
        <p:spPr bwMode="auto">
          <a:xfrm>
            <a:off x="6732588" y="2852738"/>
            <a:ext cx="10795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Прямоугольник 23">
            <a:hlinkClick r:id="rId34" action="ppaction://hlinksldjump"/>
          </p:cNvPr>
          <p:cNvPicPr>
            <a:picLocks noChangeArrowheads="1"/>
          </p:cNvPicPr>
          <p:nvPr/>
        </p:nvPicPr>
        <p:blipFill>
          <a:blip r:embed="rId35" cstate="email"/>
          <a:srcRect b="-11012"/>
          <a:stretch>
            <a:fillRect/>
          </a:stretch>
        </p:blipFill>
        <p:spPr bwMode="auto">
          <a:xfrm>
            <a:off x="6732588" y="1557338"/>
            <a:ext cx="1079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Прямоугольник 26">
            <a:hlinkClick r:id="rId36" action="ppaction://hlinksldjump"/>
          </p:cNvPr>
          <p:cNvPicPr>
            <a:picLocks noChangeArrowheads="1"/>
          </p:cNvPicPr>
          <p:nvPr/>
        </p:nvPicPr>
        <p:blipFill>
          <a:blip r:embed="rId37" cstate="email"/>
          <a:srcRect b="-9864"/>
          <a:stretch>
            <a:fillRect/>
          </a:stretch>
        </p:blipFill>
        <p:spPr bwMode="auto">
          <a:xfrm>
            <a:off x="7812088" y="5373688"/>
            <a:ext cx="1081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Прямоугольник 27">
            <a:hlinkClick r:id="rId38" action="ppaction://hlinksldjump"/>
          </p:cNvPr>
          <p:cNvPicPr>
            <a:picLocks noChangeArrowheads="1"/>
          </p:cNvPicPr>
          <p:nvPr/>
        </p:nvPicPr>
        <p:blipFill>
          <a:blip r:embed="rId39" cstate="email"/>
          <a:srcRect/>
          <a:stretch>
            <a:fillRect/>
          </a:stretch>
        </p:blipFill>
        <p:spPr bwMode="auto">
          <a:xfrm>
            <a:off x="7812088" y="4149725"/>
            <a:ext cx="108108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Прямоугольник 28">
            <a:hlinkClick r:id="rId40" action="ppaction://hlinksldjump"/>
          </p:cNvPr>
          <p:cNvPicPr>
            <a:picLocks noChangeArrowheads="1"/>
          </p:cNvPicPr>
          <p:nvPr/>
        </p:nvPicPr>
        <p:blipFill>
          <a:blip r:embed="rId41" cstate="email"/>
          <a:srcRect b="-10190"/>
          <a:stretch>
            <a:fillRect/>
          </a:stretch>
        </p:blipFill>
        <p:spPr bwMode="auto">
          <a:xfrm>
            <a:off x="7812088" y="2852738"/>
            <a:ext cx="10810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Прямоугольник 29">
            <a:hlinkClick r:id="rId42" action="ppaction://hlinksldjump"/>
          </p:cNvPr>
          <p:cNvPicPr>
            <a:picLocks noChangeArrowheads="1"/>
          </p:cNvPicPr>
          <p:nvPr/>
        </p:nvPicPr>
        <p:blipFill>
          <a:blip r:embed="rId43" cstate="email"/>
          <a:srcRect b="-9858"/>
          <a:stretch>
            <a:fillRect/>
          </a:stretch>
        </p:blipFill>
        <p:spPr bwMode="auto">
          <a:xfrm>
            <a:off x="7812088" y="1557338"/>
            <a:ext cx="1081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Прямоугольник 31">
            <a:hlinkClick r:id="rId44" action="ppaction://hlinksldjump"/>
          </p:cNvPr>
          <p:cNvPicPr>
            <a:picLocks noChangeArrowheads="1"/>
          </p:cNvPicPr>
          <p:nvPr/>
        </p:nvPicPr>
        <p:blipFill>
          <a:blip r:embed="rId45" cstate="email"/>
          <a:srcRect b="-1273"/>
          <a:stretch>
            <a:fillRect/>
          </a:stretch>
        </p:blipFill>
        <p:spPr bwMode="auto">
          <a:xfrm>
            <a:off x="3276600" y="188913"/>
            <a:ext cx="1079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Прямоугольник 32">
            <a:hlinkClick r:id="rId46" action="ppaction://hlinksldjump"/>
          </p:cNvPr>
          <p:cNvPicPr>
            <a:picLocks noChangeArrowheads="1"/>
          </p:cNvPicPr>
          <p:nvPr/>
        </p:nvPicPr>
        <p:blipFill>
          <a:blip r:embed="rId47" cstate="email"/>
          <a:srcRect b="-12128"/>
          <a:stretch>
            <a:fillRect/>
          </a:stretch>
        </p:blipFill>
        <p:spPr bwMode="auto">
          <a:xfrm>
            <a:off x="4427538" y="146050"/>
            <a:ext cx="11525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Прямоугольник 33">
            <a:hlinkClick r:id="rId48" action="ppaction://hlinksldjump"/>
          </p:cNvPr>
          <p:cNvPicPr>
            <a:picLocks noChangeArrowheads="1"/>
          </p:cNvPicPr>
          <p:nvPr/>
        </p:nvPicPr>
        <p:blipFill>
          <a:blip r:embed="rId49" cstate="email"/>
          <a:srcRect/>
          <a:stretch>
            <a:fillRect/>
          </a:stretch>
        </p:blipFill>
        <p:spPr bwMode="auto">
          <a:xfrm>
            <a:off x="5580063" y="146050"/>
            <a:ext cx="115252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Прямоугольник 34">
            <a:hlinkClick r:id="rId50" action="ppaction://hlinksldjump"/>
          </p:cNvPr>
          <p:cNvPicPr>
            <a:picLocks noChangeArrowheads="1"/>
          </p:cNvPicPr>
          <p:nvPr/>
        </p:nvPicPr>
        <p:blipFill>
          <a:blip r:embed="rId51" cstate="email"/>
          <a:srcRect b="-6906"/>
          <a:stretch>
            <a:fillRect/>
          </a:stretch>
        </p:blipFill>
        <p:spPr bwMode="auto">
          <a:xfrm>
            <a:off x="6732588" y="188913"/>
            <a:ext cx="1079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Прямоугольник 35">
            <a:hlinkClick r:id="rId52" action="ppaction://hlinksldjump"/>
          </p:cNvPr>
          <p:cNvPicPr>
            <a:picLocks noChangeArrowheads="1"/>
          </p:cNvPicPr>
          <p:nvPr/>
        </p:nvPicPr>
        <p:blipFill>
          <a:blip r:embed="rId53" cstate="email"/>
          <a:srcRect b="-5849"/>
          <a:stretch>
            <a:fillRect/>
          </a:stretch>
        </p:blipFill>
        <p:spPr bwMode="auto">
          <a:xfrm>
            <a:off x="7812088" y="1889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469900" y="1736725"/>
            <a:ext cx="962025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08513" y="2749550"/>
            <a:ext cx="48164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22531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6513" y="1809750"/>
            <a:ext cx="918051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03375" y="2713038"/>
            <a:ext cx="54927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0" y="0"/>
            <a:ext cx="9152325" cy="6858000"/>
          </a:xfrm>
          <a:prstGeom prst="rect">
            <a:avLst/>
          </a:prstGeom>
          <a:noFill/>
        </p:spPr>
      </p:pic>
      <p:pic>
        <p:nvPicPr>
          <p:cNvPr id="23555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12725" y="1090613"/>
            <a:ext cx="972820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1038" y="2066925"/>
            <a:ext cx="4943475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4098" name="Picture 2" descr="C:\Documents and Settings\Администратор\Рабочий стол\Крещение_Руси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01763" y="-85725"/>
            <a:ext cx="5969000" cy="709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65382" y="0"/>
            <a:ext cx="773750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Крещение Руси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8194" name="Picture 2" descr="C:\Documents and Settings\Администратор\Рабочий стол\1302699828_vostok-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5888" y="-115888"/>
            <a:ext cx="9369426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66279" y="0"/>
            <a:ext cx="853573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Полет человека в космос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7170" name="Picture 2" descr="C:\Documents and Settings\Администратор\Рабочий стол\3_2_5_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5888" y="-115888"/>
            <a:ext cx="9528176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195497" y="0"/>
            <a:ext cx="887730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Парад победы 1945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5122" name="Picture 2" descr="C:\Documents and Settings\Администратор\Рабочий стол\borodino2_102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5888" y="-115888"/>
            <a:ext cx="9369426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197861" y="0"/>
            <a:ext cx="88725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Бородинское сражение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pic>
        <p:nvPicPr>
          <p:cNvPr id="6146" name="Picture 2" descr="C:\Documents and Settings\Администратор\Рабочий стол\1315797123_thumbphoto11100x765x1x16777215_Ledovo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5888" y="-115888"/>
            <a:ext cx="9369426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1167520" y="0"/>
            <a:ext cx="693324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Ледовое побоище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8325" y="0"/>
            <a:ext cx="9152325" cy="6858000"/>
          </a:xfrm>
          <a:prstGeom prst="rect">
            <a:avLst/>
          </a:prstGeom>
          <a:noFill/>
        </p:spPr>
      </p:pic>
      <p:sp>
        <p:nvSpPr>
          <p:cNvPr id="2969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http://img0.liveinternet.ru/images/attach/c/2/74/515/74515842_vechnuyyogon.jpg </a:t>
            </a:r>
            <a:r>
              <a:rPr lang="ru-RU">
                <a:latin typeface="Calibri" pitchFamily="34" charset="0"/>
              </a:rPr>
              <a:t> - фон</a:t>
            </a:r>
          </a:p>
        </p:txBody>
      </p:sp>
      <p:sp>
        <p:nvSpPr>
          <p:cNvPr id="29700" name="Прямоугольник 2"/>
          <p:cNvSpPr>
            <a:spLocks noChangeArrowheads="1"/>
          </p:cNvSpPr>
          <p:nvPr/>
        </p:nvSpPr>
        <p:spPr bwMode="auto">
          <a:xfrm>
            <a:off x="0" y="333375"/>
            <a:ext cx="792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4"/>
              </a:rPr>
              <a:t>http://no.wikipedia.org/wiki/Fil:Kutuzov_by_Volkov.jpg</a:t>
            </a:r>
            <a:r>
              <a:rPr lang="ru-RU">
                <a:latin typeface="Calibri" pitchFamily="34" charset="0"/>
              </a:rPr>
              <a:t> - Кутузов</a:t>
            </a:r>
          </a:p>
        </p:txBody>
      </p:sp>
      <p:sp>
        <p:nvSpPr>
          <p:cNvPr id="29701" name="Прямоугольник 3"/>
          <p:cNvSpPr>
            <a:spLocks noChangeArrowheads="1"/>
          </p:cNvSpPr>
          <p:nvPr/>
        </p:nvSpPr>
        <p:spPr bwMode="auto">
          <a:xfrm>
            <a:off x="0" y="69215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http://www.artlib.ru/objects/gallery_501/artlib_gallery-250712-b.jpg </a:t>
            </a:r>
            <a:r>
              <a:rPr lang="ru-RU">
                <a:latin typeface="Calibri" pitchFamily="34" charset="0"/>
              </a:rPr>
              <a:t>- Суворов</a:t>
            </a:r>
          </a:p>
        </p:txBody>
      </p:sp>
      <p:sp>
        <p:nvSpPr>
          <p:cNvPr id="29702" name="Прямоугольник 4"/>
          <p:cNvSpPr>
            <a:spLocks noChangeArrowheads="1"/>
          </p:cNvSpPr>
          <p:nvPr/>
        </p:nvSpPr>
        <p:spPr bwMode="auto">
          <a:xfrm>
            <a:off x="0" y="1052513"/>
            <a:ext cx="7345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http://pobeda1945-art.ru/gal1/3-4.jpg </a:t>
            </a:r>
            <a:r>
              <a:rPr lang="ru-RU">
                <a:latin typeface="Calibri" pitchFamily="34" charset="0"/>
              </a:rPr>
              <a:t>- Жуков</a:t>
            </a:r>
          </a:p>
        </p:txBody>
      </p:sp>
      <p:sp>
        <p:nvSpPr>
          <p:cNvPr id="29703" name="Прямоугольник 5"/>
          <p:cNvSpPr>
            <a:spLocks noChangeArrowheads="1"/>
          </p:cNvSpPr>
          <p:nvPr/>
        </p:nvSpPr>
        <p:spPr bwMode="auto">
          <a:xfrm>
            <a:off x="0" y="1989138"/>
            <a:ext cx="8712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http://www.nemiga.info/moskva/tsar-pushka.jpg </a:t>
            </a:r>
            <a:r>
              <a:rPr lang="ru-RU">
                <a:latin typeface="Calibri" pitchFamily="34" charset="0"/>
              </a:rPr>
              <a:t>- пушка</a:t>
            </a:r>
          </a:p>
        </p:txBody>
      </p:sp>
      <p:sp>
        <p:nvSpPr>
          <p:cNvPr id="29704" name="Прямоугольник 6"/>
          <p:cNvSpPr>
            <a:spLocks noChangeArrowheads="1"/>
          </p:cNvSpPr>
          <p:nvPr/>
        </p:nvSpPr>
        <p:spPr bwMode="auto">
          <a:xfrm>
            <a:off x="0" y="14128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http://images1.wikia.nocookie.net/__cb20110207071859/fallout/images//thumb/1/12/HuntingRifleFoNV.png/830px-HuntingRifleFoNV.png</a:t>
            </a:r>
            <a:r>
              <a:rPr lang="ru-RU">
                <a:latin typeface="Calibri" pitchFamily="34" charset="0"/>
              </a:rPr>
              <a:t> - ружье</a:t>
            </a:r>
          </a:p>
        </p:txBody>
      </p:sp>
      <p:sp>
        <p:nvSpPr>
          <p:cNvPr id="29705" name="Прямоугольник 7"/>
          <p:cNvSpPr>
            <a:spLocks noChangeArrowheads="1"/>
          </p:cNvSpPr>
          <p:nvPr/>
        </p:nvSpPr>
        <p:spPr bwMode="auto">
          <a:xfrm>
            <a:off x="0" y="2276475"/>
            <a:ext cx="741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http://www.hrono.ru/img/rgd/korin_nevski.jpg </a:t>
            </a:r>
            <a:r>
              <a:rPr lang="ru-RU">
                <a:latin typeface="Calibri" pitchFamily="34" charset="0"/>
              </a:rPr>
              <a:t>- Невский</a:t>
            </a:r>
          </a:p>
        </p:txBody>
      </p:sp>
      <p:sp>
        <p:nvSpPr>
          <p:cNvPr id="29706" name="Прямоугольник 8"/>
          <p:cNvSpPr>
            <a:spLocks noChangeArrowheads="1"/>
          </p:cNvSpPr>
          <p:nvPr/>
        </p:nvSpPr>
        <p:spPr bwMode="auto">
          <a:xfrm>
            <a:off x="0" y="2565400"/>
            <a:ext cx="9145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http://upload.wikimedia.org/wikipedia/commons/thumb/3/39/T-34_Model_1940.jpg/800px-T-34_Model_1940.jpg</a:t>
            </a:r>
            <a:r>
              <a:rPr lang="ru-RU">
                <a:latin typeface="Calibri" pitchFamily="34" charset="0"/>
              </a:rPr>
              <a:t> – т34</a:t>
            </a:r>
          </a:p>
        </p:txBody>
      </p:sp>
      <p:sp>
        <p:nvSpPr>
          <p:cNvPr id="29707" name="Прямоугольник 9"/>
          <p:cNvSpPr>
            <a:spLocks noChangeArrowheads="1"/>
          </p:cNvSpPr>
          <p:nvPr/>
        </p:nvSpPr>
        <p:spPr bwMode="auto">
          <a:xfrm>
            <a:off x="0" y="3141663"/>
            <a:ext cx="792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http://hrono.ru/biograf/bio_b/bagration1812.jpg </a:t>
            </a:r>
            <a:r>
              <a:rPr lang="ru-RU">
                <a:latin typeface="Calibri" pitchFamily="34" charset="0"/>
              </a:rPr>
              <a:t>- Багратион</a:t>
            </a:r>
          </a:p>
        </p:txBody>
      </p:sp>
      <p:sp>
        <p:nvSpPr>
          <p:cNvPr id="29708" name="Прямоугольник 10"/>
          <p:cNvSpPr>
            <a:spLocks noChangeArrowheads="1"/>
          </p:cNvSpPr>
          <p:nvPr/>
        </p:nvSpPr>
        <p:spPr bwMode="auto">
          <a:xfrm>
            <a:off x="0" y="34290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http://upload.wikimedia.org/wikipedia/commons/thumb/7/75/%D0%9A%D1%80%D0%B5%D1%89%D0%B5%D0%BD%D0%B8%D0%B5_%D0%A0%D1%83%D1%81%D0%B8.jpg/500px-%D0%9A%D1%80%D0%B5%D1%89%D0%B5%D0%BD%D0%B8%D0%B5_%D0%A0%D1%83%D1%81%D0%B8.jpg</a:t>
            </a:r>
            <a:r>
              <a:rPr lang="ru-RU">
                <a:latin typeface="Calibri" pitchFamily="34" charset="0"/>
              </a:rPr>
              <a:t>– крещение Руси</a:t>
            </a:r>
          </a:p>
        </p:txBody>
      </p:sp>
      <p:sp>
        <p:nvSpPr>
          <p:cNvPr id="29709" name="Прямоугольник 11"/>
          <p:cNvSpPr>
            <a:spLocks noChangeArrowheads="1"/>
          </p:cNvSpPr>
          <p:nvPr/>
        </p:nvSpPr>
        <p:spPr bwMode="auto">
          <a:xfrm>
            <a:off x="0" y="4508500"/>
            <a:ext cx="8496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http://moskwaphoto.narod.ru/2002/borodino2_1024.jpg </a:t>
            </a:r>
            <a:r>
              <a:rPr lang="ru-RU">
                <a:latin typeface="Calibri" pitchFamily="34" charset="0"/>
              </a:rPr>
              <a:t>- Бородинское сражение</a:t>
            </a:r>
          </a:p>
        </p:txBody>
      </p:sp>
      <p:sp>
        <p:nvSpPr>
          <p:cNvPr id="29710" name="Прямоугольник 12"/>
          <p:cNvSpPr>
            <a:spLocks noChangeArrowheads="1"/>
          </p:cNvSpPr>
          <p:nvPr/>
        </p:nvSpPr>
        <p:spPr bwMode="auto">
          <a:xfrm>
            <a:off x="0" y="47974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http://sc.nios.ru/dlrstore/f29fcecb-9847-44a5-865b-ec162c844b6e/3_2_5_11.jpg</a:t>
            </a:r>
            <a:r>
              <a:rPr lang="ru-RU">
                <a:latin typeface="Calibri" pitchFamily="34" charset="0"/>
              </a:rPr>
              <a:t> - парад победы</a:t>
            </a:r>
          </a:p>
        </p:txBody>
      </p:sp>
      <p:sp>
        <p:nvSpPr>
          <p:cNvPr id="29711" name="Прямоугольник 13"/>
          <p:cNvSpPr>
            <a:spLocks noChangeArrowheads="1"/>
          </p:cNvSpPr>
          <p:nvPr/>
        </p:nvSpPr>
        <p:spPr bwMode="auto">
          <a:xfrm>
            <a:off x="0" y="53736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http://re-actor.net/uploads/posts/2011-04/thumbs/1302699828_vostok-1.jpg </a:t>
            </a:r>
            <a:r>
              <a:rPr lang="ru-RU">
                <a:latin typeface="Calibri" pitchFamily="34" charset="0"/>
              </a:rPr>
              <a:t>- полет человека в космос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82563" y="1816100"/>
            <a:ext cx="9655176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Администратор\Рабочий стол\Kutuzov_by_Volkov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52550" y="-255588"/>
            <a:ext cx="6370638" cy="73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1838" y="4743450"/>
            <a:ext cx="8015287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6350" y="444500"/>
            <a:ext cx="9156700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Администратор\Рабочий стол\artlib_gallery-250712-o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60513" y="-255588"/>
            <a:ext cx="6016625" cy="73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1838" y="4900613"/>
            <a:ext cx="79248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95263" y="444500"/>
            <a:ext cx="9686926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Администратор\Рабочий стол\3-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08175" y="-255588"/>
            <a:ext cx="5400675" cy="737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2763" y="4900613"/>
            <a:ext cx="837565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01613" y="665163"/>
            <a:ext cx="9693276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Администратор\Рабочий стол\korin_nevski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00338" y="-244475"/>
            <a:ext cx="4102100" cy="72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4500" y="4900613"/>
            <a:ext cx="8315325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762000"/>
            <a:ext cx="8882062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Администратор\Рабочий стол\513px-Bagration_P_I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89100" y="-317500"/>
            <a:ext cx="6400800" cy="737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27250" y="4895850"/>
            <a:ext cx="54197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0" y="0"/>
            <a:ext cx="9152325" cy="6858000"/>
          </a:xfrm>
          <a:prstGeom prst="rect">
            <a:avLst/>
          </a:prstGeom>
          <a:noFill/>
        </p:spPr>
      </p:pic>
      <p:pic>
        <p:nvPicPr>
          <p:cNvPr id="9219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6350" y="1347788"/>
            <a:ext cx="92297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74515842_large_vechnuyyog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 bright="42000" contrast="-35000"/>
          </a:blip>
          <a:srcRect/>
          <a:stretch>
            <a:fillRect/>
          </a:stretch>
        </p:blipFill>
        <p:spPr bwMode="auto">
          <a:xfrm>
            <a:off x="-1" y="0"/>
            <a:ext cx="9152325" cy="6858000"/>
          </a:xfrm>
          <a:prstGeom prst="rect">
            <a:avLst/>
          </a:prstGeom>
          <a:noFill/>
        </p:spPr>
      </p:pic>
      <p:pic>
        <p:nvPicPr>
          <p:cNvPr id="1024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71475" y="1657350"/>
            <a:ext cx="100457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123</Words>
  <Application>Microsoft Office PowerPoint</Application>
  <PresentationFormat>Экран (4:3)</PresentationFormat>
  <Paragraphs>23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Roman</cp:lastModifiedBy>
  <cp:revision>40</cp:revision>
  <dcterms:created xsi:type="dcterms:W3CDTF">2012-03-05T16:27:42Z</dcterms:created>
  <dcterms:modified xsi:type="dcterms:W3CDTF">2013-03-07T02:08:44Z</dcterms:modified>
</cp:coreProperties>
</file>