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4660"/>
  </p:normalViewPr>
  <p:slideViewPr>
    <p:cSldViewPr>
      <p:cViewPr varScale="1">
        <p:scale>
          <a:sx n="109" d="100"/>
          <a:sy n="109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5FA9-ADD6-4510-A138-4E3A3DB8E24A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2006-EBA2-46D0-BA13-AD53D34BA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5FA9-ADD6-4510-A138-4E3A3DB8E24A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2006-EBA2-46D0-BA13-AD53D34BA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5FA9-ADD6-4510-A138-4E3A3DB8E24A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2006-EBA2-46D0-BA13-AD53D34BA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5FA9-ADD6-4510-A138-4E3A3DB8E24A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2006-EBA2-46D0-BA13-AD53D34BA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5FA9-ADD6-4510-A138-4E3A3DB8E24A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2006-EBA2-46D0-BA13-AD53D34BA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5FA9-ADD6-4510-A138-4E3A3DB8E24A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2006-EBA2-46D0-BA13-AD53D34BA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5FA9-ADD6-4510-A138-4E3A3DB8E24A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2006-EBA2-46D0-BA13-AD53D34BA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5FA9-ADD6-4510-A138-4E3A3DB8E24A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2006-EBA2-46D0-BA13-AD53D34BA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5FA9-ADD6-4510-A138-4E3A3DB8E24A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2006-EBA2-46D0-BA13-AD53D34BA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5FA9-ADD6-4510-A138-4E3A3DB8E24A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2006-EBA2-46D0-BA13-AD53D34BA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5FA9-ADD6-4510-A138-4E3A3DB8E24A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2006-EBA2-46D0-BA13-AD53D34BA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85FA9-ADD6-4510-A138-4E3A3DB8E24A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B2006-EBA2-46D0-BA13-AD53D34BA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9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4.xml"/><Relationship Id="rId17" Type="http://schemas.openxmlformats.org/officeDocument/2006/relationships/hyperlink" Target="&#1055;&#1088;&#1077;&#1079;&#1077;&#1085;&#1090;&#1072;&#1094;&#1080;&#1103;%201.ppt.pptx" TargetMode="External"/><Relationship Id="rId2" Type="http://schemas.openxmlformats.org/officeDocument/2006/relationships/image" Target="../media/image1.jpeg"/><Relationship Id="rId16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8.xml"/><Relationship Id="rId5" Type="http://schemas.openxmlformats.org/officeDocument/2006/relationships/image" Target="../media/image2.jpeg"/><Relationship Id="rId15" Type="http://schemas.openxmlformats.org/officeDocument/2006/relationships/slide" Target="slide13.xml"/><Relationship Id="rId10" Type="http://schemas.openxmlformats.org/officeDocument/2006/relationships/slide" Target="slide3.xml"/><Relationship Id="rId4" Type="http://schemas.openxmlformats.org/officeDocument/2006/relationships/slide" Target="slide7.xml"/><Relationship Id="rId9" Type="http://schemas.openxmlformats.org/officeDocument/2006/relationships/slide" Target="slide11.xml"/><Relationship Id="rId1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" Target="slide1.xml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" Target="slide1.xml"/><Relationship Id="rId7" Type="http://schemas.openxmlformats.org/officeDocument/2006/relationships/image" Target="../media/image2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www.mfs-group.ru/images/enc/3/2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а 19 из 7723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0133" y="821513"/>
            <a:ext cx="6643734" cy="52149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964513" y="1250141"/>
            <a:ext cx="1071570" cy="1000132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hlinkClick r:id="rId3" action="ppaction://hlinksldjump"/>
              </a:rPr>
              <a:t>№ 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http://image.horoshop.ru/article_image/55457/5_interesnykh_prilozhenijj_dlya_Lumia_Vypusk_41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0265" y="1678769"/>
            <a:ext cx="428628" cy="4286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с одним вырезанным углом 7"/>
          <p:cNvSpPr/>
          <p:nvPr/>
        </p:nvSpPr>
        <p:spPr>
          <a:xfrm>
            <a:off x="2964645" y="2678901"/>
            <a:ext cx="1071570" cy="1000132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hlinkClick r:id="rId6" action="ppaction://hlinksldjump"/>
              </a:rPr>
              <a:t>№ 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Picture 6" descr="http://image.horoshop.ru/article_image/55457/5_interesnykh_prilozhenijj_dlya_Lumia_Vypusk_41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0397" y="3107529"/>
            <a:ext cx="428628" cy="4286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с одним вырезанным углом 9"/>
          <p:cNvSpPr/>
          <p:nvPr/>
        </p:nvSpPr>
        <p:spPr>
          <a:xfrm>
            <a:off x="5250661" y="2678901"/>
            <a:ext cx="1071570" cy="1000132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hlinkClick r:id="rId8" action="ppaction://hlinksldjump"/>
              </a:rPr>
              <a:t>№ 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" name="Picture 6" descr="http://image.horoshop.ru/article_image/55457/5_interesnykh_prilozhenijj_dlya_Lumia_Vypusk_410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6413" y="3107529"/>
            <a:ext cx="428628" cy="4286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с одним вырезанным углом 11"/>
          <p:cNvSpPr/>
          <p:nvPr/>
        </p:nvSpPr>
        <p:spPr>
          <a:xfrm>
            <a:off x="4179091" y="1250141"/>
            <a:ext cx="1071570" cy="1000132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hlinkClick r:id="rId10" action="ppaction://hlinksldjump"/>
              </a:rPr>
              <a:t>№ 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3" name="Picture 6" descr="http://image.horoshop.ru/article_image/55457/5_interesnykh_prilozhenijj_dlya_Lumia_Vypusk_410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4843" y="1678769"/>
            <a:ext cx="428628" cy="4286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с одним вырезанным углом 13"/>
          <p:cNvSpPr/>
          <p:nvPr/>
        </p:nvSpPr>
        <p:spPr>
          <a:xfrm>
            <a:off x="6179355" y="1250141"/>
            <a:ext cx="1071570" cy="1000132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hlinkClick r:id="rId12" action="ppaction://hlinksldjump"/>
              </a:rPr>
              <a:t>№ 3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5" name="Picture 6" descr="http://image.horoshop.ru/article_image/55457/5_interesnykh_prilozhenijj_dlya_Lumia_Vypusk_410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5107" y="1678769"/>
            <a:ext cx="428628" cy="4286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с одним вырезанным углом 15"/>
          <p:cNvSpPr/>
          <p:nvPr/>
        </p:nvSpPr>
        <p:spPr>
          <a:xfrm>
            <a:off x="2250265" y="4250537"/>
            <a:ext cx="1143008" cy="1000132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hlinkClick r:id="rId14" action="ppaction://hlinksldjump"/>
              </a:rPr>
              <a:t>Задание№ 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с одним вырезанным углом 16"/>
          <p:cNvSpPr/>
          <p:nvPr/>
        </p:nvSpPr>
        <p:spPr>
          <a:xfrm>
            <a:off x="4107653" y="4250537"/>
            <a:ext cx="1143008" cy="1000132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hlinkClick r:id="rId15" action="ppaction://hlinksldjump"/>
              </a:rPr>
              <a:t>Задание№ 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5893603" y="4250537"/>
            <a:ext cx="1143008" cy="1000132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hlinkClick r:id="rId16" action="ppaction://hlinksldjump"/>
              </a:rPr>
              <a:t>Задание № 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Стрелка вправо 18">
            <a:hlinkClick r:id="rId17" action="ppaction://hlinkpres?slideindex=1&amp;slidetitle="/>
          </p:cNvPr>
          <p:cNvSpPr/>
          <p:nvPr/>
        </p:nvSpPr>
        <p:spPr>
          <a:xfrm>
            <a:off x="8429652" y="6286520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7224" y="642918"/>
            <a:ext cx="2890600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r>
              <a:rPr lang="ru-RU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ЛЬСИН</a:t>
            </a:r>
            <a:endParaRPr lang="ru-RU" sz="4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571480"/>
            <a:ext cx="2890600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r>
              <a:rPr lang="ru-RU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ЛЬСИН</a:t>
            </a:r>
            <a:endParaRPr lang="ru-RU" sz="4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http://www.etivashi.ru/wp-content/uploads/2011/02/apelsinovya-diet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071678"/>
            <a:ext cx="2969086" cy="2357454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34" y="2143116"/>
            <a:ext cx="328614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   Цитрусовое дерево, а также сочный ароматный кисло-сладкий плод его с мягкой кожурой оранжевого цвета. 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/>
              <a:t>   Как свинья в апельсинах понимает кто </a:t>
            </a:r>
            <a:r>
              <a:rPr lang="ru-RU" dirty="0" smtClean="0"/>
              <a:t>(разг. ирон.) - о том, кто совершенно не разбирается, ничего не смыслит в чём-нибудь </a:t>
            </a:r>
            <a:endParaRPr lang="ru-RU" dirty="0"/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7786710" y="6215082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57290" y="642918"/>
            <a:ext cx="1918923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НАН</a:t>
            </a:r>
            <a:endParaRPr lang="ru-RU" sz="4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http://obediznichego.ru/wp-content/uploads/2010/05/banana-clean-FD-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143116"/>
            <a:ext cx="2669253" cy="2088981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929322" y="571480"/>
            <a:ext cx="1918923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НАН</a:t>
            </a:r>
            <a:endParaRPr lang="ru-RU" sz="4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2000240"/>
            <a:ext cx="34290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latin typeface="+mj-lt"/>
                <a:cs typeface="Arial" pitchFamily="34" charset="0"/>
              </a:rPr>
              <a:t>   Высокое </a:t>
            </a:r>
            <a:r>
              <a:rPr lang="ru-RU" sz="2000" b="1" dirty="0">
                <a:latin typeface="+mj-lt"/>
                <a:cs typeface="Arial" pitchFamily="34" charset="0"/>
              </a:rPr>
              <a:t>тропическое растение с большими листьями, а также его удлинённый и слегка изогнутый сладкий мучнистый плод, растущий в соплодии.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864B0C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>
            <a:off x="7786710" y="6215082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артинка 24 из 3540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b="8333"/>
          <a:stretch>
            <a:fillRect/>
          </a:stretch>
        </p:blipFill>
        <p:spPr bwMode="auto">
          <a:xfrm>
            <a:off x="39650" y="0"/>
            <a:ext cx="9159001" cy="6858000"/>
          </a:xfrm>
          <a:prstGeom prst="rect">
            <a:avLst/>
          </a:prstGeom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8358214" y="6286520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285720" y="357166"/>
            <a:ext cx="857256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i="1" dirty="0" smtClean="0">
                <a:cs typeface="Angsana New" pitchFamily="18" charset="-34"/>
              </a:rPr>
              <a:t>Спиши предложения, заменяя</a:t>
            </a:r>
          </a:p>
          <a:p>
            <a:r>
              <a:rPr lang="ru-RU" sz="3600" b="1" i="1" dirty="0" smtClean="0">
                <a:cs typeface="Angsana New" pitchFamily="18" charset="-34"/>
              </a:rPr>
              <a:t> названия картинок словами.</a:t>
            </a:r>
          </a:p>
          <a:p>
            <a:endParaRPr lang="ru-RU" sz="3600" b="1" dirty="0"/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Тут к Айболиту пришли обезьяны и позвали его обедать. Чудесный обед они устроили ему на прощание:                ,мёд,</a:t>
            </a:r>
          </a:p>
          <a:p>
            <a:endParaRPr lang="ru-RU" sz="3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          ,финики,            ,            ,             ,</a:t>
            </a:r>
          </a:p>
          <a:p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             , изюм! </a:t>
            </a:r>
          </a:p>
          <a:p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                              </a:t>
            </a: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(По К.И.Чуковскому)</a:t>
            </a:r>
          </a:p>
          <a:p>
            <a:r>
              <a:rPr lang="ru-RU" sz="3600" b="1" dirty="0"/>
              <a:t> </a:t>
            </a:r>
            <a:r>
              <a:rPr lang="ru-RU" sz="3600" b="1" dirty="0" smtClean="0"/>
              <a:t>           </a:t>
            </a:r>
          </a:p>
          <a:p>
            <a:endParaRPr lang="ru-RU" sz="3600" b="1" dirty="0"/>
          </a:p>
        </p:txBody>
      </p:sp>
      <p:pic>
        <p:nvPicPr>
          <p:cNvPr id="26626" name="Picture 2" descr="http://t2.gstatic.com/images?q=tbn:ANd9GcSAvVXf07SFqOimYl9lGZw-gkcTdWOglMEDoi8QNuaXNnXnB2P54_EXCUs-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1" y="3071810"/>
            <a:ext cx="1428760" cy="89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obediznichego.ru/wp-content/uploads/2010/05/banana-clean-FD-l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143380"/>
            <a:ext cx="1071570" cy="838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://img0.liveinternet.ru/images/attach/c/2/74/255/74255128_2222299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4143380"/>
            <a:ext cx="1080807" cy="85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http://www.etivashi.ru/wp-content/uploads/2011/02/apelsinovya-dieta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4143380"/>
            <a:ext cx="1079668" cy="85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http://comfort-kitchen.ru/wp-content/uploads/2011/03/%D0%B0%D0%BD%D0%B0%D0%BD%D0%B0%D1%8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4143380"/>
            <a:ext cx="1214446" cy="875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http://onona.su/uploads/posts/2009-05/1241122453_orex.jpg"/>
          <p:cNvPicPr>
            <a:picLocks noChangeAspect="1" noChangeArrowheads="1"/>
          </p:cNvPicPr>
          <p:nvPr/>
        </p:nvPicPr>
        <p:blipFill>
          <a:blip r:embed="rId9" cstate="print"/>
          <a:srcRect b="13538"/>
          <a:stretch>
            <a:fillRect/>
          </a:stretch>
        </p:blipFill>
        <p:spPr bwMode="auto">
          <a:xfrm>
            <a:off x="357158" y="5214950"/>
            <a:ext cx="1329070" cy="85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rozamira.com/netcat/fullsize_photo_98_711.jpg"/>
          <p:cNvPicPr>
            <a:picLocks noChangeAspect="1" noChangeArrowheads="1"/>
          </p:cNvPicPr>
          <p:nvPr/>
        </p:nvPicPr>
        <p:blipFill>
          <a:blip r:embed="rId2" cstate="print">
            <a:lum bright="4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8358214" y="6286520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143240" y="214290"/>
            <a:ext cx="24233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Сок </a:t>
            </a:r>
          </a:p>
          <a:p>
            <a:r>
              <a:rPr lang="ru-RU" sz="4800" b="1" dirty="0" smtClean="0"/>
              <a:t>(какой?)</a:t>
            </a:r>
            <a:endParaRPr lang="ru-RU" sz="4800" b="1" dirty="0"/>
          </a:p>
        </p:txBody>
      </p:sp>
      <p:pic>
        <p:nvPicPr>
          <p:cNvPr id="5" name="Picture 6" descr="Картинка 61 из 1218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928934"/>
            <a:ext cx="2009649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ttp://img0.liveinternet.ru/images/attach/c/2/74/255/74255128_2222299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2928934"/>
            <a:ext cx="1643074" cy="1303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http://comfort-kitchen.ru/wp-content/uploads/2011/03/%D0%B0%D0%BD%D0%B0%D0%BD%D0%B0%D1%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2857496"/>
            <a:ext cx="1857388" cy="13387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http://www.etivashi.ru/wp-content/uploads/2011/02/apelsinovya-dieta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4714884"/>
            <a:ext cx="1785950" cy="14180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http://obediznichego.ru/wp-content/uploads/2010/05/banana-clean-FD-l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818" y="4786322"/>
            <a:ext cx="1714512" cy="13417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Прямая со стрелкой 10"/>
          <p:cNvCxnSpPr/>
          <p:nvPr/>
        </p:nvCxnSpPr>
        <p:spPr>
          <a:xfrm rot="10800000" flipV="1">
            <a:off x="1785918" y="2143116"/>
            <a:ext cx="1285884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4643438" y="3143248"/>
            <a:ext cx="2143140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285984" y="3214686"/>
            <a:ext cx="2071702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4215604" y="257095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643570" y="2143116"/>
            <a:ext cx="1285884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а 19 из 772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8358214" y="6286520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57166"/>
            <a:ext cx="850112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cs typeface="Angsana New" pitchFamily="18" charset="-34"/>
              </a:rPr>
              <a:t>Составь и запиши предложения по данным схемам.</a:t>
            </a:r>
          </a:p>
          <a:p>
            <a:r>
              <a:rPr lang="ru-RU" sz="3200" b="1" i="1" dirty="0">
                <a:cs typeface="Angsana New" pitchFamily="18" charset="-34"/>
              </a:rPr>
              <a:t> </a:t>
            </a:r>
            <a:endParaRPr lang="ru-RU" sz="3200" b="1" i="1" dirty="0" smtClean="0">
              <a:cs typeface="Angsana New" pitchFamily="18" charset="-34"/>
            </a:endParaRPr>
          </a:p>
          <a:p>
            <a:r>
              <a:rPr lang="ru-RU" sz="3200" b="1" i="1" dirty="0">
                <a:cs typeface="Angsana New" pitchFamily="18" charset="-34"/>
              </a:rPr>
              <a:t> </a:t>
            </a:r>
            <a:r>
              <a:rPr lang="ru-RU" sz="3200" b="1" i="1" dirty="0" smtClean="0">
                <a:cs typeface="Angsana New" pitchFamily="18" charset="-34"/>
              </a:rPr>
              <a:t> Кто?  Что сделал?  Кого?  Чем?</a:t>
            </a:r>
          </a:p>
          <a:p>
            <a:r>
              <a:rPr lang="ru-RU" sz="3200" b="1" i="1" dirty="0" smtClean="0">
                <a:cs typeface="Angsana New" pitchFamily="18" charset="-34"/>
              </a:rPr>
              <a:t>Какой?  Что?  Что делает?  Где?</a:t>
            </a:r>
          </a:p>
          <a:p>
            <a:r>
              <a:rPr lang="ru-RU" sz="3200" b="1" i="1" dirty="0" smtClean="0">
                <a:cs typeface="Angsana New" pitchFamily="18" charset="-34"/>
              </a:rPr>
              <a:t>Где? Что делают? Какие? Что?</a:t>
            </a:r>
          </a:p>
          <a:p>
            <a:endParaRPr lang="ru-RU" sz="3200" b="1" i="1" dirty="0" smtClean="0">
              <a:cs typeface="Angsana New" pitchFamily="18" charset="-34"/>
            </a:endParaRPr>
          </a:p>
          <a:p>
            <a:r>
              <a:rPr lang="ru-RU" sz="3200" b="1" i="1" dirty="0" smtClean="0">
                <a:cs typeface="Angsana New" pitchFamily="18" charset="-34"/>
              </a:rPr>
              <a:t>Слова для справок: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cs typeface="Angsana New" pitchFamily="18" charset="-34"/>
              </a:rPr>
              <a:t>.</a:t>
            </a:r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  <a:cs typeface="Angsana New" pitchFamily="18" charset="-34"/>
              </a:rPr>
              <a:t>п.льсин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cs typeface="Angsana New" pitchFamily="18" charset="-34"/>
              </a:rPr>
              <a:t>, друг, мальчик, угостил; греется, оранжевый, на, </a:t>
            </a:r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  <a:cs typeface="Angsana New" pitchFamily="18" charset="-34"/>
              </a:rPr>
              <a:t>м.нд.рин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cs typeface="Angsana New" pitchFamily="18" charset="-34"/>
              </a:rPr>
              <a:t>, солнце; растут, сочные, на, .</a:t>
            </a:r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  <a:cs typeface="Angsana New" pitchFamily="18" charset="-34"/>
              </a:rPr>
              <a:t>брикосы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cs typeface="Angsana New" pitchFamily="18" charset="-34"/>
              </a:rPr>
              <a:t>, дереве.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артинка 24 из 3540"/>
          <p:cNvPicPr>
            <a:picLocks noChangeAspect="1" noChangeArrowheads="1"/>
          </p:cNvPicPr>
          <p:nvPr/>
        </p:nvPicPr>
        <p:blipFill>
          <a:blip r:embed="rId2" cstate="print">
            <a:lum bright="40000" contrast="-8000"/>
          </a:blip>
          <a:srcRect/>
          <a:stretch>
            <a:fillRect/>
          </a:stretch>
        </p:blipFill>
        <p:spPr bwMode="auto">
          <a:xfrm>
            <a:off x="39650" y="0"/>
            <a:ext cx="9159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1898" y="4877361"/>
            <a:ext cx="6844757" cy="16030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нд</a:t>
            </a:r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рин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>
            <a:off x="6211975" y="4911661"/>
            <a:ext cx="213898" cy="533533"/>
          </a:xfrm>
          <a:prstGeom prst="diagStrip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6" descr="Картинка 61 из 1218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773" y="520197"/>
            <a:ext cx="6075081" cy="38871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85720" y="1214422"/>
            <a:ext cx="8501122" cy="3857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643050"/>
            <a:ext cx="784060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Испанское слово образовалось</a:t>
            </a:r>
          </a:p>
          <a:p>
            <a:r>
              <a:rPr lang="ru-RU" sz="4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словосочетания </a:t>
            </a:r>
            <a:r>
              <a:rPr lang="en-US" sz="44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 </a:t>
            </a:r>
            <a:r>
              <a:rPr lang="en-US" sz="4400" b="1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mondar</a:t>
            </a:r>
            <a:r>
              <a:rPr lang="en-US" sz="44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</a:t>
            </a:r>
            <a:endParaRPr lang="ru-RU" sz="44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4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«легко очищаться».</a:t>
            </a:r>
            <a:endParaRPr lang="ru-RU" sz="44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3714752"/>
            <a:ext cx="61436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i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Mandarin</a:t>
            </a:r>
            <a:r>
              <a:rPr lang="en-US" sz="4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r>
              <a:rPr lang="ru-RU" sz="4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«мандарин»</a:t>
            </a:r>
            <a:endParaRPr lang="ru-RU" sz="44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8429652" y="6286520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/>
      <p:bldP spid="8" grpId="0"/>
      <p:bldP spid="8" grpId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а 19 из 7723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img0.liveinternet.ru/images/attach/c/2/74/255/74255128_222229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14290"/>
            <a:ext cx="5857916" cy="46462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4" name="Группа 3"/>
          <p:cNvGrpSpPr/>
          <p:nvPr/>
        </p:nvGrpSpPr>
        <p:grpSpPr>
          <a:xfrm>
            <a:off x="2143108" y="5072074"/>
            <a:ext cx="4559069" cy="1569660"/>
            <a:chOff x="2143108" y="5072074"/>
            <a:chExt cx="4559069" cy="156966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2143108" y="5072074"/>
              <a:ext cx="4559069" cy="156966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91440" tIns="45720" rIns="91440" bIns="4572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600" b="1" dirty="0" smtClean="0">
                  <a:ln w="31550" cmpd="sng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а</a:t>
              </a:r>
              <a:r>
                <a:rPr lang="ru-RU" sz="9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бр</a:t>
              </a:r>
              <a:r>
                <a:rPr lang="ru-RU" sz="9600" b="1" dirty="0" smtClean="0">
                  <a:ln w="31550" cmpd="sng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и</a:t>
              </a:r>
              <a:r>
                <a:rPr lang="ru-RU" sz="9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кос</a:t>
              </a:r>
              <a:endParaRPr lang="ru-RU" sz="9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3" name="Диагональная полоса 12"/>
            <p:cNvSpPr/>
            <p:nvPr/>
          </p:nvSpPr>
          <p:spPr>
            <a:xfrm>
              <a:off x="5857884" y="5072074"/>
              <a:ext cx="214314" cy="500066"/>
            </a:xfrm>
            <a:prstGeom prst="diagStrip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000100" y="928670"/>
            <a:ext cx="7000924" cy="4357718"/>
            <a:chOff x="1000100" y="928670"/>
            <a:chExt cx="7000924" cy="435771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000100" y="1142984"/>
              <a:ext cx="7000924" cy="41434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pic>
          <p:nvPicPr>
            <p:cNvPr id="7" name="Picture 8" descr="Картинка 63 из 123418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498" t="4878" r="9028" b="7317"/>
            <a:stretch>
              <a:fillRect/>
            </a:stretch>
          </p:blipFill>
          <p:spPr bwMode="auto">
            <a:xfrm>
              <a:off x="1500166" y="2714620"/>
              <a:ext cx="3214710" cy="2225569"/>
            </a:xfrm>
            <a:prstGeom prst="snip2DiagRect">
              <a:avLst/>
            </a:prstGeom>
            <a:gradFill>
              <a:gsLst>
                <a:gs pos="15000">
                  <a:srgbClr val="FFFF6D"/>
                </a:gs>
                <a:gs pos="15000">
                  <a:srgbClr val="FFFF6D"/>
                </a:gs>
                <a:gs pos="1500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</a:gra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TextBox 11"/>
            <p:cNvSpPr txBox="1"/>
            <p:nvPr/>
          </p:nvSpPr>
          <p:spPr>
            <a:xfrm>
              <a:off x="1857356" y="1357298"/>
              <a:ext cx="242889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6600" b="1" dirty="0" smtClean="0"/>
                <a:t>3, 4, 2</a:t>
              </a:r>
              <a:endParaRPr lang="ru-RU" sz="6600" b="1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857752" y="3214686"/>
              <a:ext cx="987771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6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И</a:t>
              </a:r>
              <a:endParaRPr lang="ru-RU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pic>
          <p:nvPicPr>
            <p:cNvPr id="10" name="Picture 10" descr="http://www.labirint.ru/images/comments_pic/0828/01labalvd1215862987.jpg"/>
            <p:cNvPicPr>
              <a:picLocks noChangeAspect="1" noChangeArrowheads="1"/>
            </p:cNvPicPr>
            <p:nvPr/>
          </p:nvPicPr>
          <p:blipFill>
            <a:blip r:embed="rId6" cstate="print"/>
            <a:srcRect l="11774" t="16164" r="54081" b="7866"/>
            <a:stretch>
              <a:fillRect/>
            </a:stretch>
          </p:blipFill>
          <p:spPr bwMode="auto">
            <a:xfrm>
              <a:off x="6000760" y="2428868"/>
              <a:ext cx="1542757" cy="250033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TextBox 15"/>
            <p:cNvSpPr txBox="1"/>
            <p:nvPr/>
          </p:nvSpPr>
          <p:spPr>
            <a:xfrm>
              <a:off x="7072330" y="928670"/>
              <a:ext cx="2857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600" b="1" dirty="0" smtClean="0">
                  <a:latin typeface="Arial Black" pitchFamily="34" charset="0"/>
                </a:rPr>
                <a:t>,</a:t>
              </a:r>
              <a:endParaRPr lang="ru-RU" sz="9600" b="1" dirty="0">
                <a:latin typeface="Arial Black" pitchFamily="34" charset="0"/>
              </a:endParaRPr>
            </a:p>
          </p:txBody>
        </p:sp>
      </p:grpSp>
      <p:sp>
        <p:nvSpPr>
          <p:cNvPr id="14" name="Стрелка вправо 13">
            <a:hlinkClick r:id="rId7" action="ppaction://hlinksldjump"/>
          </p:cNvPr>
          <p:cNvSpPr/>
          <p:nvPr/>
        </p:nvSpPr>
        <p:spPr>
          <a:xfrm>
            <a:off x="8358214" y="6286520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ontent.foto.mail.ru/mail/katenok77.7/_answers/i-1641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-71454" y="0"/>
            <a:ext cx="9286908" cy="6858000"/>
          </a:xfrm>
          <a:prstGeom prst="rect">
            <a:avLst/>
          </a:prstGeom>
          <a:noFill/>
        </p:spPr>
      </p:pic>
      <p:pic>
        <p:nvPicPr>
          <p:cNvPr id="3" name="Picture 4" descr="ребу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084" y="571480"/>
            <a:ext cx="6929486" cy="52144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http://comfort-kitchen.ru/wp-content/uploads/2011/03/%D0%B0%D0%BD%D0%B0%D0%BD%D0%B0%D1%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12" y="214290"/>
            <a:ext cx="6143668" cy="44280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071522" y="5072074"/>
            <a:ext cx="6858048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6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</a:t>
            </a:r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96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</a:t>
            </a:r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Диагональная полоса 5"/>
          <p:cNvSpPr/>
          <p:nvPr/>
        </p:nvSpPr>
        <p:spPr>
          <a:xfrm>
            <a:off x="5572116" y="5000636"/>
            <a:ext cx="214314" cy="500066"/>
          </a:xfrm>
          <a:prstGeom prst="diagStrip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8501090" y="6286520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rozamira.com/netcat/fullsize_photo_98_711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www.etivashi.ru/wp-content/uploads/2011/02/apelsinovya-diet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57166"/>
            <a:ext cx="5214974" cy="41406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142976" y="4857760"/>
            <a:ext cx="6858048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6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</a:t>
            </a:r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96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</a:t>
            </a:r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льсин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Диагональная полоса 4"/>
          <p:cNvSpPr/>
          <p:nvPr/>
        </p:nvSpPr>
        <p:spPr>
          <a:xfrm>
            <a:off x="6072198" y="4857760"/>
            <a:ext cx="214314" cy="500066"/>
          </a:xfrm>
          <a:prstGeom prst="diagStrip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285860"/>
            <a:ext cx="8358246" cy="36433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1571612"/>
            <a:ext cx="744229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8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Яркий, сладкий, налитой,</a:t>
            </a:r>
          </a:p>
          <a:p>
            <a:r>
              <a:rPr lang="ru-RU" sz="4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Весь в обложке золотой.</a:t>
            </a:r>
          </a:p>
          <a:p>
            <a:pPr algn="ctr"/>
            <a:r>
              <a:rPr lang="ru-RU" sz="4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с конфетной фабрики – </a:t>
            </a:r>
          </a:p>
          <a:p>
            <a:r>
              <a:rPr lang="ru-RU" sz="48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далёкой Африки.</a:t>
            </a:r>
            <a:endParaRPr lang="ru-RU" sz="48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8286776" y="6286520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ozgunresimler.com/data/media/1086/muz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39905" y="17280"/>
            <a:ext cx="9064190" cy="6823441"/>
          </a:xfrm>
          <a:prstGeom prst="rect">
            <a:avLst/>
          </a:prstGeom>
          <a:noFill/>
        </p:spPr>
      </p:pic>
      <p:pic>
        <p:nvPicPr>
          <p:cNvPr id="3" name="Picture 2" descr="http://obediznichego.ru/wp-content/uploads/2010/05/banana-clean-FD-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0137" y="339887"/>
            <a:ext cx="4857784" cy="38017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825955" y="4840481"/>
            <a:ext cx="3398687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r>
              <a:rPr lang="ru-RU" sz="96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</a:t>
            </a:r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нан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Диагональная полоса 4"/>
          <p:cNvSpPr/>
          <p:nvPr/>
        </p:nvSpPr>
        <p:spPr>
          <a:xfrm>
            <a:off x="5183409" y="4840481"/>
            <a:ext cx="214314" cy="500066"/>
          </a:xfrm>
          <a:prstGeom prst="diagStrip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1000108"/>
            <a:ext cx="4143404" cy="3714776"/>
          </a:xfrm>
          <a:prstGeom prst="rect">
            <a:avLst/>
          </a:prstGeom>
          <a:scene3d>
            <a:camera prst="orthographicFront"/>
            <a:lightRig rig="flat" dir="tl">
              <a:rot lat="0" lon="0" rev="6600000"/>
            </a:lightRig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54" y="1142984"/>
            <a:ext cx="1612942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14678" y="2786058"/>
            <a:ext cx="185738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43306" y="2714620"/>
            <a:ext cx="968535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Стрелка вправо 10">
            <a:hlinkClick r:id="rId4" action="ppaction://hlinksldjump"/>
          </p:cNvPr>
          <p:cNvSpPr/>
          <p:nvPr/>
        </p:nvSpPr>
        <p:spPr>
          <a:xfrm>
            <a:off x="8358214" y="6143644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7224" y="642918"/>
            <a:ext cx="3171061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НД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РИН</a:t>
            </a:r>
            <a:endParaRPr lang="ru-RU" sz="4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571480"/>
            <a:ext cx="3171061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НД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РИН</a:t>
            </a:r>
            <a:endParaRPr lang="ru-RU" sz="4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6" descr="Картинка 61 из 1218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143116"/>
            <a:ext cx="2642475" cy="1690801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2000240"/>
            <a:ext cx="3500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   Сочный ароматный сладкий плод его с мягкой оранжевой кожурой.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143248"/>
            <a:ext cx="2727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   Цитрусовое дерево.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571876"/>
            <a:ext cx="3357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   В феодальном Китае: крупный чиновник.</a:t>
            </a:r>
            <a:endParaRPr lang="ru-RU" sz="2000" b="1" dirty="0"/>
          </a:p>
        </p:txBody>
      </p:sp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>
            <a:off x="7715272" y="6215082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7224" y="642918"/>
            <a:ext cx="253479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КОС</a:t>
            </a:r>
            <a:endParaRPr lang="ru-RU" sz="4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571480"/>
            <a:ext cx="253479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КОС</a:t>
            </a:r>
            <a:endParaRPr lang="ru-RU" sz="4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http://img0.liveinternet.ru/images/attach/c/2/74/255/74255128_222229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071678"/>
            <a:ext cx="2643206" cy="2096492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34" y="1928802"/>
            <a:ext cx="33575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   Южное фруктовое дерево семейства розоцветных, дающее сочные сладкие плоды с крупной косточкой, а также плод его.</a:t>
            </a:r>
            <a:endParaRPr lang="ru-RU" sz="2000" b="1" dirty="0"/>
          </a:p>
        </p:txBody>
      </p:sp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7786710" y="6215082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1538" y="642918"/>
            <a:ext cx="2241063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</a:t>
            </a:r>
            <a:endParaRPr lang="ru-RU" sz="4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571480"/>
            <a:ext cx="2241063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</a:t>
            </a:r>
            <a:endParaRPr lang="ru-RU" sz="4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http://comfort-kitchen.ru/wp-content/uploads/2011/03/%D0%B0%D0%BD%D0%B0%D0%BD%D0%B0%D1%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143116"/>
            <a:ext cx="2676119" cy="1928826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00034" y="2071678"/>
            <a:ext cx="32147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   Тропическое растение с крупным, овальной формы, ароматным и сочным толстокожим плодом, а также плод его. </a:t>
            </a:r>
            <a:endParaRPr lang="ru-RU" sz="2000" b="1" dirty="0"/>
          </a:p>
        </p:txBody>
      </p:sp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7786710" y="6215082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332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27</cp:revision>
  <dcterms:created xsi:type="dcterms:W3CDTF">2012-10-21T14:28:08Z</dcterms:created>
  <dcterms:modified xsi:type="dcterms:W3CDTF">2013-01-18T18:46:36Z</dcterms:modified>
</cp:coreProperties>
</file>