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1" r:id="rId4"/>
    <p:sldId id="260" r:id="rId5"/>
    <p:sldId id="259" r:id="rId6"/>
    <p:sldId id="264" r:id="rId7"/>
    <p:sldId id="263" r:id="rId8"/>
    <p:sldId id="262" r:id="rId9"/>
    <p:sldId id="258" r:id="rId10"/>
    <p:sldId id="269" r:id="rId11"/>
    <p:sldId id="268" r:id="rId12"/>
    <p:sldId id="267" r:id="rId13"/>
    <p:sldId id="265" r:id="rId14"/>
    <p:sldId id="272" r:id="rId15"/>
    <p:sldId id="271" r:id="rId16"/>
    <p:sldId id="273" r:id="rId17"/>
    <p:sldId id="276" r:id="rId18"/>
    <p:sldId id="277" r:id="rId19"/>
    <p:sldId id="275" r:id="rId20"/>
    <p:sldId id="274" r:id="rId21"/>
    <p:sldId id="279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>
      <p:cViewPr varScale="1">
        <p:scale>
          <a:sx n="83" d="100"/>
          <a:sy n="83" d="100"/>
        </p:scale>
        <p:origin x="-7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0B460D-1E25-4F62-B011-5FC53A25BB09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31FCB1-0CE5-4506-B96D-2CB309ACF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47B600-43E9-40CF-A451-57CEBAE919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9F86-F78E-4191-AF37-40B7A8388634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A9B8D-8AAC-4BCA-85F1-68C9B61A6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07078-024E-4FA7-9DD2-67E4BBABF6B3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D716D-A8A4-446A-B772-41BE28F00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A1E17-25BD-42AB-8109-9D1648B3157B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4B1C-61C4-4174-B168-86E7993DE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F919D-7491-4451-B63E-819A9CA1FE1F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B1EFA-7A5E-49B1-AC95-78B7C7FD0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D0E0-96CC-4E84-A9E1-51E5129AFE42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96B2C-CC89-4ADE-84AE-26E6C7982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FED2-8459-4A10-85E1-736A05C601D5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4FACF-880C-4BF4-9880-5C15F830F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C42A-CF69-4DAC-AD7E-272A24870610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A8063-222B-4BB7-95DE-AF6FF6A10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DAA89-78D2-46E0-98F4-0F86FBEDE2F8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6870D-85F6-4BCF-889B-16E2BE74B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DE62F-100F-425F-998C-B17ACD8F6D85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7D1FE-7854-48C1-8C64-5E84C8064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D3B9-F80E-48CC-8239-701F1A5A7E03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1F219-EF73-4B31-B2E8-441329CB7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E2206-58B3-4F0F-A3E0-0ED0C6C1081C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631B-1F06-48EF-9A5B-923589D83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C87B491-7215-43CC-AFE2-A167B744FC09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22998E4-3FAA-4B82-ACC4-87E6FC751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  <a:latin typeface="Arial" charset="0"/>
                <a:cs typeface="Arial" charset="0"/>
              </a:rPr>
              <a:t>История развития металлургической и горнодобывающей промышленности России. Описание крупнейших предприятий ЕВРАЗа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9700" y="3716338"/>
            <a:ext cx="2808288" cy="12255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Автор: Савченко В.А.,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технологии,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 Новокузнецк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13D73-FF03-40A3-93D4-CD4B3378D565}" type="slidenum">
              <a:rPr lang="ru-RU" sz="24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2400" smtClean="0"/>
          </a:p>
        </p:txBody>
      </p:sp>
      <p:pic>
        <p:nvPicPr>
          <p:cNvPr id="9218" name="Picture 2" descr="C:\Users\Слава\Desktop\фото евраз\серебрянная ру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451100"/>
            <a:ext cx="38163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Слава\Desktop\фото евраз\железная ру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468563"/>
            <a:ext cx="38623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900113" y="598488"/>
            <a:ext cx="7343775" cy="10001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Серебряная и железная  руды </a:t>
            </a:r>
          </a:p>
        </p:txBody>
      </p:sp>
      <p:sp>
        <p:nvSpPr>
          <p:cNvPr id="10" name="Стрелка вниз 9"/>
          <p:cNvSpPr/>
          <p:nvPr/>
        </p:nvSpPr>
        <p:spPr>
          <a:xfrm rot="1181051">
            <a:off x="2530475" y="1603375"/>
            <a:ext cx="396875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765394">
            <a:off x="5427663" y="1639888"/>
            <a:ext cx="441325" cy="788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C224D7-CA4A-4A9C-B50A-DAF0E6A46772}" type="slidenum">
              <a:rPr lang="ru-RU" sz="2400" smtClean="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240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Слава\Desktop\фото евраз\демидов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82725" y="1341438"/>
            <a:ext cx="2909888" cy="4192587"/>
          </a:xfrm>
          <a:ln w="28575">
            <a:solidFill>
              <a:srgbClr val="FF0000"/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7538" y="1916113"/>
            <a:ext cx="33131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Arial" charset="0"/>
              </a:rPr>
              <a:t>Аки́нфий Ники́тич Деми́дов (1678 — 1745) — русский предприниматель из династии Демидовых, сын Никиты Демидова, основатель горнозаводской промышленности на Алтае.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958ADA-3E72-48F0-A43B-DF38FB3D11F8}" type="slidenum">
              <a:rPr lang="ru-RU" sz="2400" smtClean="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2400" smtClean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538" y="698500"/>
            <a:ext cx="4259262" cy="10747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Коксохимзавод</a:t>
            </a:r>
            <a:r>
              <a:rPr lang="ru-RU" dirty="0" smtClean="0"/>
              <a:t>. Кемерово</a:t>
            </a:r>
            <a:endParaRPr lang="ru-RU" dirty="0"/>
          </a:p>
        </p:txBody>
      </p:sp>
      <p:pic>
        <p:nvPicPr>
          <p:cNvPr id="2050" name="Picture 2" descr="C:\Users\Слава\Desktop\фото евраз\Коксохимзавод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5338"/>
            <a:ext cx="349885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Слава\Desktop\фото евраз\Коксохимзавод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" y="549275"/>
            <a:ext cx="35591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Слава\Desktop\фото евраз\Коксохимзавод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420938"/>
            <a:ext cx="26765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A90D97-E287-4747-A45A-3475A1E6509B}" type="slidenum">
              <a:rPr lang="ru-RU" sz="2400" smtClean="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z="2400" smtClean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Слава\Desktop\фото евраз\танк т 34 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205038"/>
            <a:ext cx="7489825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838200" y="342900"/>
            <a:ext cx="7408863" cy="1725613"/>
          </a:xfrm>
        </p:spPr>
        <p:txBody>
          <a:bodyPr/>
          <a:lstStyle/>
          <a:p>
            <a:pPr marL="0" indent="0" algn="just" eaLnBrk="1" hangingPunct="1">
              <a:buFont typeface="Symbol" pitchFamily="18" charset="2"/>
              <a:buNone/>
            </a:pPr>
            <a:r>
              <a:rPr lang="ru-RU" sz="4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50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 тысяч танков и </a:t>
            </a:r>
            <a:r>
              <a:rPr lang="ru-RU" sz="4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45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 тысяч самолетов, используемых во время ВОВ, были изготовлены из стали, выплавленной кузнецкими металлургами!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635375" y="630872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C048F9-3408-4A66-B6D2-6ECE9E59B332}" type="slidenum">
              <a:rPr lang="ru-RU" sz="2400" smtClean="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240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Слава\Desktop\555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313" y="1479550"/>
            <a:ext cx="4340225" cy="3455988"/>
          </a:xfrm>
        </p:spPr>
      </p:pic>
      <p:sp>
        <p:nvSpPr>
          <p:cNvPr id="6" name="Прямоугольник 5"/>
          <p:cNvSpPr/>
          <p:nvPr/>
        </p:nvSpPr>
        <p:spPr>
          <a:xfrm>
            <a:off x="4427538" y="0"/>
            <a:ext cx="4716462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3438" y="1196975"/>
            <a:ext cx="4105275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cs typeface="Arial" charset="0"/>
              </a:rPr>
              <a:t>Компания ЕВРАЗ занимает 15-е место в мире по объемам производства стали</a:t>
            </a:r>
          </a:p>
          <a:p>
            <a:endParaRPr lang="ru-RU" sz="3200">
              <a:cs typeface="Arial" charset="0"/>
            </a:endParaRPr>
          </a:p>
          <a:p>
            <a:r>
              <a:rPr lang="ru-RU" sz="3200">
                <a:cs typeface="Arial" charset="0"/>
              </a:rPr>
              <a:t>В Компании ЕВРАЗ работает более</a:t>
            </a:r>
          </a:p>
          <a:p>
            <a:r>
              <a:rPr lang="ru-RU" sz="3200">
                <a:cs typeface="Arial" charset="0"/>
              </a:rPr>
              <a:t>110 000 человек</a:t>
            </a:r>
          </a:p>
          <a:p>
            <a:endParaRPr lang="ru-RU" sz="3200">
              <a:cs typeface="Arial" charset="0"/>
            </a:endParaRPr>
          </a:p>
          <a:p>
            <a:endParaRPr lang="ru-RU" sz="3200">
              <a:cs typeface="Arial" charset="0"/>
            </a:endParaRPr>
          </a:p>
          <a:p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5F0E03-115E-480E-AF49-1526C398862C}" type="slidenum">
              <a:rPr lang="ru-RU" sz="2400" smtClean="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z="2400" smtClean="0">
              <a:solidFill>
                <a:srgbClr val="FF0000"/>
              </a:solidFill>
            </a:endParaRPr>
          </a:p>
        </p:txBody>
      </p:sp>
      <p:sp>
        <p:nvSpPr>
          <p:cNvPr id="29699" name="Заголовок 3"/>
          <p:cNvSpPr>
            <a:spLocks noGrp="1"/>
          </p:cNvSpPr>
          <p:nvPr>
            <p:ph type="title"/>
          </p:nvPr>
        </p:nvSpPr>
        <p:spPr>
          <a:xfrm>
            <a:off x="1970088" y="620713"/>
            <a:ext cx="8229600" cy="1252537"/>
          </a:xfrm>
        </p:spPr>
        <p:txBody>
          <a:bodyPr/>
          <a:lstStyle/>
          <a:p>
            <a:pPr eaLnBrk="1" hangingPunct="1"/>
            <a:r>
              <a:rPr lang="ru-RU" sz="6600" u="sng" smtClean="0"/>
              <a:t>ЗСМК</a:t>
            </a:r>
          </a:p>
        </p:txBody>
      </p:sp>
      <p:pic>
        <p:nvPicPr>
          <p:cNvPr id="5122" name="Picture 2" descr="C:\Users\Слава\Desktop\фото евраз\Зсмк 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2432050"/>
            <a:ext cx="2870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Слава\Desktop\фото евраз\Зсмк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6950" y="4540250"/>
            <a:ext cx="297973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Слава\Desktop\фото евраз\Зсмк 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20675"/>
            <a:ext cx="28194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18696F-279F-4C15-B259-4FEDB8904357}" type="slidenum">
              <a:rPr lang="ru-RU" sz="2400" smtClean="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z="2400" smtClean="0">
              <a:solidFill>
                <a:srgbClr val="FF0000"/>
              </a:solidFill>
            </a:endParaRPr>
          </a:p>
        </p:txBody>
      </p:sp>
      <p:sp>
        <p:nvSpPr>
          <p:cNvPr id="30723" name="Заголовок 3"/>
          <p:cNvSpPr>
            <a:spLocks noGrp="1"/>
          </p:cNvSpPr>
          <p:nvPr>
            <p:ph type="title"/>
          </p:nvPr>
        </p:nvSpPr>
        <p:spPr>
          <a:xfrm>
            <a:off x="457200" y="-22225"/>
            <a:ext cx="8229600" cy="1252538"/>
          </a:xfrm>
        </p:spPr>
        <p:txBody>
          <a:bodyPr/>
          <a:lstStyle/>
          <a:p>
            <a:pPr eaLnBrk="1" hangingPunct="1"/>
            <a:r>
              <a:rPr lang="ru-RU" sz="6600" u="sng" smtClean="0"/>
              <a:t>ЗСМК</a:t>
            </a:r>
          </a:p>
        </p:txBody>
      </p:sp>
      <p:pic>
        <p:nvPicPr>
          <p:cNvPr id="6146" name="Picture 2" descr="C:\Users\Слава\Desktop\фото евраз\Зсмк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451225"/>
            <a:ext cx="403225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Слава\Desktop\фото евраз\Зсмк 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098550"/>
            <a:ext cx="35274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Слава\Desktop\фото евраз\Зсмк 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098550"/>
            <a:ext cx="3657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5B6449-6E8F-4AE5-8B19-40524CBA13F8}" type="slidenum">
              <a:rPr lang="ru-RU" sz="2400" smtClean="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z="2400" smtClean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088" y="338138"/>
            <a:ext cx="7489825" cy="125253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/>
              <a:t>НТМК</a:t>
            </a:r>
          </a:p>
        </p:txBody>
      </p:sp>
      <p:pic>
        <p:nvPicPr>
          <p:cNvPr id="8195" name="Picture 3" descr="C:\Users\Слава\Desktop\фото евраз\НТМК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44675"/>
            <a:ext cx="748982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53535-498A-4894-A7FC-BB0BE1BDB2AA}" type="slidenum">
              <a:rPr lang="ru-RU" sz="2400" smtClean="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z="2400" smtClean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11525" y="333375"/>
            <a:ext cx="2665413" cy="7921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u="sng" dirty="0"/>
              <a:t>НТМК</a:t>
            </a:r>
          </a:p>
        </p:txBody>
      </p:sp>
      <p:pic>
        <p:nvPicPr>
          <p:cNvPr id="7170" name="Picture 2" descr="C:\Users\Слава\Desktop\фото евраз\НТМК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1268413"/>
            <a:ext cx="40973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Слава\Desktop\фото евраз\НТМК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" y="3670300"/>
            <a:ext cx="4097338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C:\Users\Слава\Desktop\фото евраз\НТМК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670300"/>
            <a:ext cx="3941762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C:\Users\Слава\Desktop\фото евраз\НТМК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268413"/>
            <a:ext cx="394176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BEDD52-4FB2-43B3-9DA2-EEBFD74895F0}" type="slidenum">
              <a:rPr lang="ru-RU" sz="2400" smtClean="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z="2400" smtClean="0">
              <a:solidFill>
                <a:srgbClr val="FF0000"/>
              </a:solidFill>
            </a:endParaRPr>
          </a:p>
        </p:txBody>
      </p:sp>
      <p:sp>
        <p:nvSpPr>
          <p:cNvPr id="33795" name="Заголовок 3"/>
          <p:cNvSpPr>
            <a:spLocks noGrp="1"/>
          </p:cNvSpPr>
          <p:nvPr>
            <p:ph type="title"/>
          </p:nvPr>
        </p:nvSpPr>
        <p:spPr>
          <a:xfrm>
            <a:off x="-2197100" y="404813"/>
            <a:ext cx="8229600" cy="1252537"/>
          </a:xfrm>
        </p:spPr>
        <p:txBody>
          <a:bodyPr/>
          <a:lstStyle/>
          <a:p>
            <a:pPr eaLnBrk="1" hangingPunct="1"/>
            <a:r>
              <a:rPr lang="ru-RU" sz="6000" u="sng" smtClean="0"/>
              <a:t>КГОК</a:t>
            </a:r>
          </a:p>
        </p:txBody>
      </p:sp>
      <p:pic>
        <p:nvPicPr>
          <p:cNvPr id="9219" name="Picture 3" descr="C:\Users\Слава\Desktop\фото евраз\кгок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89138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Слава\Desktop\фото евраз\кгок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052513"/>
            <a:ext cx="443388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Users\Слава\Desktop\фото евраз\кгок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789363"/>
            <a:ext cx="4433887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Заголовок 2"/>
          <p:cNvGrpSpPr>
            <a:grpSpLocks noGrp="1"/>
          </p:cNvGrpSpPr>
          <p:nvPr/>
        </p:nvGrpSpPr>
        <p:grpSpPr bwMode="auto">
          <a:xfrm>
            <a:off x="92075" y="1395413"/>
            <a:ext cx="9002713" cy="2212975"/>
            <a:chOff x="58" y="879"/>
            <a:chExt cx="5671" cy="1394"/>
          </a:xfrm>
        </p:grpSpPr>
        <p:pic>
          <p:nvPicPr>
            <p:cNvPr id="16386" name="Заголовок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" y="879"/>
              <a:ext cx="5671" cy="1394"/>
            </a:xfrm>
            <a:prstGeom prst="rect">
              <a:avLst/>
            </a:prstGeom>
            <a:noFill/>
          </p:spPr>
        </p:pic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 rot="21418458">
              <a:off x="179" y="1123"/>
              <a:ext cx="5434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400">
                  <a:cs typeface="Arial" charset="0"/>
                </a:rPr>
                <a:t>История становления металлургии в России</a:t>
              </a:r>
            </a:p>
          </p:txBody>
        </p:sp>
      </p:grpSp>
      <p:sp>
        <p:nvSpPr>
          <p:cNvPr id="163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2F088D-C2C3-4C8A-91A2-E36375C7A21D}" type="slidenum">
              <a:rPr lang="ru-RU" sz="2400" smtClean="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2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0B95DE-FBDA-4E00-8CE3-2A6090F6C092}" type="slidenum">
              <a:rPr lang="ru-RU" sz="2400" smtClean="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z="2400" smtClean="0">
              <a:solidFill>
                <a:srgbClr val="FF0000"/>
              </a:solidFill>
            </a:endParaRPr>
          </a:p>
        </p:txBody>
      </p:sp>
      <p:sp>
        <p:nvSpPr>
          <p:cNvPr id="34819" name="Заголовок 3"/>
          <p:cNvSpPr>
            <a:spLocks noGrp="1"/>
          </p:cNvSpPr>
          <p:nvPr>
            <p:ph type="title"/>
          </p:nvPr>
        </p:nvSpPr>
        <p:spPr>
          <a:xfrm>
            <a:off x="3521075" y="338138"/>
            <a:ext cx="5165725" cy="1252537"/>
          </a:xfrm>
        </p:spPr>
        <p:txBody>
          <a:bodyPr/>
          <a:lstStyle/>
          <a:p>
            <a:pPr eaLnBrk="1" hangingPunct="1"/>
            <a:r>
              <a:rPr lang="ru-RU" sz="6000" u="sng" smtClean="0"/>
              <a:t>ВГОК</a:t>
            </a:r>
          </a:p>
        </p:txBody>
      </p:sp>
      <p:pic>
        <p:nvPicPr>
          <p:cNvPr id="10242" name="Picture 2" descr="C:\Users\Слава\Desktop\фото евраз\вгок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700213"/>
            <a:ext cx="497046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Users\Слава\Desktop\фото евраз\вгок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873125"/>
            <a:ext cx="31638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Users\Слава\Desktop\фото евраз\вгок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8" y="3644900"/>
            <a:ext cx="3157537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BCAE16-4D6C-4DAE-A125-C9AED3646C9C}" type="slidenum">
              <a:rPr lang="ru-RU" sz="2400" smtClean="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z="2400" smtClean="0">
              <a:solidFill>
                <a:srgbClr val="FF0000"/>
              </a:solidFill>
            </a:endParaRPr>
          </a:p>
        </p:txBody>
      </p:sp>
      <p:sp>
        <p:nvSpPr>
          <p:cNvPr id="35843" name="Заголовок 3"/>
          <p:cNvSpPr>
            <a:spLocks noGrp="1"/>
          </p:cNvSpPr>
          <p:nvPr>
            <p:ph type="title"/>
          </p:nvPr>
        </p:nvSpPr>
        <p:spPr>
          <a:xfrm>
            <a:off x="385763" y="188913"/>
            <a:ext cx="8229600" cy="1252537"/>
          </a:xfrm>
        </p:spPr>
        <p:txBody>
          <a:bodyPr/>
          <a:lstStyle/>
          <a:p>
            <a:pPr eaLnBrk="1" hangingPunct="1"/>
            <a:r>
              <a:rPr lang="ru-RU" sz="6000" u="sng" smtClean="0"/>
              <a:t>Евразруда</a:t>
            </a:r>
          </a:p>
        </p:txBody>
      </p:sp>
      <p:pic>
        <p:nvPicPr>
          <p:cNvPr id="11266" name="Picture 2" descr="C:\Users\Слава\Desktop\фото евраз\Евразруд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275" y="1357313"/>
            <a:ext cx="34353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Слава\Desktop\фото евраз\Евразруда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5838" y="1377950"/>
            <a:ext cx="338455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Users\Слава\Desktop\фото евраз\Евразруда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2100" y="3789363"/>
            <a:ext cx="331311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2349500"/>
            <a:ext cx="8389938" cy="3449638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sz="6600" b="1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FBDE33-5F05-4950-B686-97A092129D76}" type="slidenum">
              <a:rPr lang="ru-RU" sz="2400" smtClean="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240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Слава\Desktop\фото евраз\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4076700"/>
            <a:ext cx="388937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Слава\Desktop\фото евраз\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6975" y="4076700"/>
            <a:ext cx="36464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342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4738" y="692150"/>
            <a:ext cx="3648075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4572000" cy="34242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3" y="479425"/>
            <a:ext cx="38893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3"/>
          <p:cNvSpPr txBox="1">
            <a:spLocks noChangeArrowheads="1"/>
          </p:cNvSpPr>
          <p:nvPr/>
        </p:nvSpPr>
        <p:spPr bwMode="auto">
          <a:xfrm>
            <a:off x="2735263" y="47625"/>
            <a:ext cx="367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ndara" pitchFamily="34" charset="0"/>
              </a:rPr>
              <a:t>Медь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2897188" y="3492500"/>
            <a:ext cx="3349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C000"/>
                </a:solidFill>
                <a:latin typeface="Candara" pitchFamily="34" charset="0"/>
              </a:rPr>
              <a:t>Золото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E67AF8-E313-42DD-816E-C91D69B27F8F}" type="slidenum">
              <a:rPr lang="ru-RU" sz="2400" smtClean="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2400" smtClean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588125" y="1052513"/>
            <a:ext cx="2232025" cy="5183187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Пётр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русский царь (1682) и первый император всероссийский (1721), создатель русского флота, основатель Санкт-Петербурга, полководец и дипломат, сумевший провести самые радикальные реформы в истории России</a:t>
            </a:r>
          </a:p>
        </p:txBody>
      </p:sp>
      <p:pic>
        <p:nvPicPr>
          <p:cNvPr id="3076" name="Picture 4" descr="C:\Users\Слава\Desktop\фото евраз\piter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6192837" cy="51133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44000">
                <a:srgbClr val="AAAAAA"/>
              </a:gs>
              <a:gs pos="100000">
                <a:srgbClr val="505050"/>
              </a:gs>
            </a:gsLst>
            <a:lin ang="5400000"/>
          </a:gradFill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78A594-067D-4B51-81F7-C2497CC03EC6}" type="slidenum">
              <a:rPr lang="ru-RU" sz="2400" smtClean="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240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Слава\Desktop\фото евраз\дом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8" y="1484313"/>
            <a:ext cx="73453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55650" y="333375"/>
            <a:ext cx="7704138" cy="93503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FF0000"/>
                </a:solidFill>
              </a:rPr>
              <a:t>Доменная печь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История становления горной промышленности в России</a:t>
            </a:r>
          </a:p>
        </p:txBody>
      </p:sp>
      <p:sp>
        <p:nvSpPr>
          <p:cNvPr id="2048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D852E4-ED7E-4FED-8E05-48688AACDD1D}" type="slidenum">
              <a:rPr lang="ru-RU" sz="2400" smtClean="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2400" smtClean="0">
              <a:solidFill>
                <a:srgbClr val="FF0000"/>
              </a:solidFill>
            </a:endParaRPr>
          </a:p>
        </p:txBody>
      </p:sp>
      <p:pic>
        <p:nvPicPr>
          <p:cNvPr id="20483" name="Picture 2" descr="C:\Users\Слава\Desktop\фото евраз\угл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0"/>
            <a:ext cx="7920037" cy="4032250"/>
          </a:xfrm>
        </p:spPr>
      </p:pic>
      <p:sp>
        <p:nvSpPr>
          <p:cNvPr id="4" name="TextBox 3"/>
          <p:cNvSpPr txBox="1"/>
          <p:nvPr/>
        </p:nvSpPr>
        <p:spPr>
          <a:xfrm>
            <a:off x="0" y="4149725"/>
            <a:ext cx="9144000" cy="21224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История становления горнодобывающей  промышленности 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66040C-343B-49A7-A2CE-380219ACD344}" type="slidenum">
              <a:rPr lang="ru-RU" sz="18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800" smtClean="0"/>
          </a:p>
        </p:txBody>
      </p:sp>
      <p:pic>
        <p:nvPicPr>
          <p:cNvPr id="6147" name="Picture 3" descr="C:\Users\Слава\Desktop\Создание тестов\петр 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981075"/>
            <a:ext cx="4135438" cy="4824413"/>
          </a:xfrm>
        </p:spPr>
      </p:pic>
      <p:sp>
        <p:nvSpPr>
          <p:cNvPr id="6" name="Вертикальный свиток 5"/>
          <p:cNvSpPr/>
          <p:nvPr/>
        </p:nvSpPr>
        <p:spPr>
          <a:xfrm>
            <a:off x="4572000" y="765175"/>
            <a:ext cx="4464050" cy="547211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19700" y="1762125"/>
            <a:ext cx="3168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FF0000"/>
                </a:solidFill>
                <a:cs typeface="Arial" charset="0"/>
              </a:rPr>
              <a:t>Приказ</a:t>
            </a:r>
            <a:r>
              <a:rPr lang="ru-RU" sz="2000">
                <a:cs typeface="Arial" charset="0"/>
              </a:rPr>
              <a:t> рудокопных дел: «На Москве золотые и серебряные и иных руд дела ведать окольничему Алексею Тимофеевичу Лихачеву да дьяку Козме Борину, а сидеть им в Приказе Болыиия Казны особо и писать Приказом рудокопных дел».</a:t>
            </a: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395288" y="47625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ndara" pitchFamily="34" charset="0"/>
              </a:rPr>
              <a:t>Пётр Великий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2965B8-2561-4131-BE3E-414BC0C07F0E}" type="slidenum">
              <a:rPr lang="ru-RU" sz="2400" smtClean="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2400" smtClean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Слава\Desktop\фото евраз\селитр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28625"/>
            <a:ext cx="33845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84888" y="1579563"/>
            <a:ext cx="3959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cs typeface="Arial" charset="0"/>
              </a:rPr>
              <a:t>Селитра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47813" y="4459288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cs typeface="Arial" charset="0"/>
              </a:rPr>
              <a:t>Сера</a:t>
            </a:r>
          </a:p>
        </p:txBody>
      </p:sp>
      <p:pic>
        <p:nvPicPr>
          <p:cNvPr id="7172" name="Picture 4" descr="C:\Users\Слава\Desktop\фото евраз\s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3163" y="3141663"/>
            <a:ext cx="372268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лево 1"/>
          <p:cNvSpPr/>
          <p:nvPr/>
        </p:nvSpPr>
        <p:spPr>
          <a:xfrm>
            <a:off x="4140200" y="1706563"/>
            <a:ext cx="1944688" cy="58737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2938463" y="4503738"/>
            <a:ext cx="1871662" cy="6191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981075"/>
            <a:ext cx="4078287" cy="2879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История </a:t>
            </a:r>
            <a:r>
              <a:rPr lang="ru-RU" sz="3600" dirty="0" smtClean="0">
                <a:solidFill>
                  <a:schemeClr val="tx1"/>
                </a:solidFill>
              </a:rPr>
              <a:t>развития металлургической и горнодобывающей  </a:t>
            </a:r>
            <a:r>
              <a:rPr lang="ru-RU" sz="3600" dirty="0">
                <a:solidFill>
                  <a:schemeClr val="tx1"/>
                </a:solidFill>
              </a:rPr>
              <a:t>промышленности Кузбасса</a:t>
            </a:r>
          </a:p>
        </p:txBody>
      </p:sp>
      <p:sp>
        <p:nvSpPr>
          <p:cNvPr id="2355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3779838" y="6451600"/>
            <a:ext cx="1162050" cy="406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8A80A8-8887-4DAA-92A1-088365F1CC84}" type="slidenum">
              <a:rPr lang="ru-RU" sz="2400" smtClean="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2400" smtClean="0">
              <a:solidFill>
                <a:srgbClr val="FF0000"/>
              </a:solidFill>
            </a:endParaRPr>
          </a:p>
        </p:txBody>
      </p:sp>
      <p:pic>
        <p:nvPicPr>
          <p:cNvPr id="23555" name="Picture 2" descr="C:\Users\Слава\Desktop\фото евраз\78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789363"/>
            <a:ext cx="2125662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Слава\Desktop\фото евраз\угледобыч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609975"/>
            <a:ext cx="464343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Слава\Desktop\фото евраз\металлург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0"/>
            <a:ext cx="464343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700</TotalTime>
  <Words>202</Words>
  <Application>Microsoft Office PowerPoint</Application>
  <PresentationFormat>Экран (4:3)</PresentationFormat>
  <Paragraphs>55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Candara</vt:lpstr>
      <vt:lpstr>Symbol</vt:lpstr>
      <vt:lpstr>Calibri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История развития металлургической и горнодобывающей промышленности России. Описание крупнейших предприятий ЕВРАЗа</vt:lpstr>
      <vt:lpstr>Слайд 2</vt:lpstr>
      <vt:lpstr>Слайд 3</vt:lpstr>
      <vt:lpstr>Слайд 4</vt:lpstr>
      <vt:lpstr>Слайд 5</vt:lpstr>
      <vt:lpstr>История становления горной промышленности в России</vt:lpstr>
      <vt:lpstr>Слайд 7</vt:lpstr>
      <vt:lpstr>Слайд 8</vt:lpstr>
      <vt:lpstr>История развития металлургической и горнодобывающей  промышленности Кузбасса</vt:lpstr>
      <vt:lpstr>Слайд 10</vt:lpstr>
      <vt:lpstr>Слайд 11</vt:lpstr>
      <vt:lpstr>Коксохимзавод. Кемерово</vt:lpstr>
      <vt:lpstr>Слайд 13</vt:lpstr>
      <vt:lpstr>Слайд 14</vt:lpstr>
      <vt:lpstr>ЗСМК</vt:lpstr>
      <vt:lpstr>ЗСМК</vt:lpstr>
      <vt:lpstr>НТМК</vt:lpstr>
      <vt:lpstr>НТМК</vt:lpstr>
      <vt:lpstr>КГОК</vt:lpstr>
      <vt:lpstr>ВГОК</vt:lpstr>
      <vt:lpstr>Евразруда</vt:lpstr>
      <vt:lpstr>Слайд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Слава</dc:creator>
  <cp:lastModifiedBy>User</cp:lastModifiedBy>
  <cp:revision>58</cp:revision>
  <dcterms:created xsi:type="dcterms:W3CDTF">2012-09-09T04:05:00Z</dcterms:created>
  <dcterms:modified xsi:type="dcterms:W3CDTF">2013-02-16T17:01:39Z</dcterms:modified>
</cp:coreProperties>
</file>