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82" r:id="rId3"/>
    <p:sldId id="283" r:id="rId4"/>
    <p:sldId id="284" r:id="rId5"/>
    <p:sldId id="286" r:id="rId6"/>
    <p:sldId id="287" r:id="rId7"/>
    <p:sldId id="262" r:id="rId8"/>
    <p:sldId id="277" r:id="rId9"/>
    <p:sldId id="288" r:id="rId10"/>
    <p:sldId id="289" r:id="rId11"/>
    <p:sldId id="290" r:id="rId12"/>
    <p:sldId id="291" r:id="rId13"/>
    <p:sldId id="292" r:id="rId14"/>
    <p:sldId id="293" r:id="rId15"/>
    <p:sldId id="297" r:id="rId16"/>
    <p:sldId id="294" r:id="rId17"/>
    <p:sldId id="295" r:id="rId18"/>
    <p:sldId id="296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354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9886-A5DC-4E34-96ED-11D8AE15FD0C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2A86-61C8-4DFF-9C37-41B381C7D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CF8C-BAF1-4C9A-B725-6D1655C767F1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D2A9-8FC2-471A-B416-DC8B6C96C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503A4-8AC6-4AA4-A4D7-09B2BAE5CCBB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D2FA-7639-4F60-BE91-DEFAB6B73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EB2E8-96F2-4B4D-B6C4-5F4387AB73F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4B534-C41E-427D-804E-1002492CB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D33A-10A8-4761-A4A4-B184EB132710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1E00C-D270-4D60-BE5E-5138950CB2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B27FF-FEE0-4BBA-AB63-D6B8CF4F0409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4C67-38FA-4ECC-9314-CF6BBD6378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DCC6-F53A-4FA3-A2E7-4EC05BC41C9F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E8CBF-E47F-48B9-B0B4-894B7AA36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F4EF-65B4-4A71-B807-375C8398C43C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08F77-8B1A-4B7F-A9AE-6E43F0863C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1B3D4-BFE3-42CE-8A4B-253BBADCE6F0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78802-9F0D-421F-96F9-E87B2623B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EA537-0AAB-4C24-A512-94B646836FD6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311F-CA60-41B7-A943-0DB19A029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21367-7E42-4F3C-AD96-59698A81F108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39978-E287-4368-9C46-0DB978D73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0E6DC-02FA-4ADE-B180-BEA468408E40}" type="datetimeFigureOut">
              <a:rPr lang="ru-RU"/>
              <a:pPr>
                <a:defRPr/>
              </a:pPr>
              <a:t>10.03.2013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764F57-507D-496E-99DB-863F472FF9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7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5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357313"/>
            <a:ext cx="8458200" cy="4500562"/>
          </a:xfrm>
        </p:spPr>
        <p:txBody>
          <a:bodyPr/>
          <a:lstStyle/>
          <a:p>
            <a:pPr algn="just"/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  <a:endParaRPr lang="ru-RU" sz="32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Предметно-развивающая среда в группе старшего дошкольного возраста детей с ЗПР.</a:t>
            </a:r>
          </a:p>
          <a:p>
            <a:pPr algn="r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Воспитатели:</a:t>
            </a:r>
          </a:p>
          <a:p>
            <a:pPr algn="r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Радостева Ю.С. </a:t>
            </a:r>
          </a:p>
          <a:p>
            <a:pPr algn="r"/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Долгина И.Ф.</a:t>
            </a:r>
          </a:p>
          <a:p>
            <a:endParaRPr lang="ru-RU" sz="36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357166"/>
            <a:ext cx="6000792" cy="647291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i="1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Муниципальное казённое дошкольное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400" b="1" i="1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образовательное учреждение </a:t>
            </a:r>
            <a:br>
              <a:rPr lang="ru-RU" sz="1400" b="1" i="1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b="1" i="1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Детский сад № 66 «Аистёнок»</a:t>
            </a:r>
            <a:r>
              <a:rPr lang="ru-RU" sz="140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400" cap="all" dirty="0">
                <a:solidFill>
                  <a:srgbClr val="7030A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4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5" name="Picture 3" descr="C:\Documents and Settings\Admin\Рабочий стол\Сайт\Закладки\Наши группы\Группа № 13 Здравики - важные сударики\P10201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500563"/>
            <a:ext cx="30527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G:\эмблема на банне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13906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План- схема группы</a:t>
            </a:r>
            <a:endParaRPr lang="ru-RU" dirty="0"/>
          </a:p>
        </p:txBody>
      </p:sp>
      <p:pic>
        <p:nvPicPr>
          <p:cNvPr id="22530" name="Рисунок 2" descr="C:\Users\User\Desktop\Детский сад\Фотографии\Группа №13\103_3101\IMGP17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3213" y="1852613"/>
            <a:ext cx="5807075" cy="4175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Название центров: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Центр эмоционального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благополучия «Солнышко»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Центр физической культуры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«Звонкий мяч»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913" y="1557338"/>
            <a:ext cx="2444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4581525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404813"/>
            <a:ext cx="8686800" cy="5603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Игровой центр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«Игротека»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Центр моторного конструирования «</a:t>
            </a:r>
            <a:r>
              <a:rPr lang="ru-RU" dirty="0" err="1" smtClean="0"/>
              <a:t>Самоделкин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496888"/>
            <a:ext cx="2943225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071938"/>
            <a:ext cx="277336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686800" cy="5603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Наша библиотека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«Здравствуй, книжка»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Центр «Хочу все знать»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49275"/>
            <a:ext cx="2317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3857625"/>
            <a:ext cx="3455987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250825" y="333375"/>
            <a:ext cx="8686800" cy="5675313"/>
          </a:xfrm>
        </p:spPr>
        <p:txBody>
          <a:bodyPr/>
          <a:lstStyle/>
          <a:p>
            <a:r>
              <a:rPr lang="ru-RU" smtClean="0"/>
              <a:t>Центр художественного творчества «Радуга»</a:t>
            </a:r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z="2000" smtClean="0"/>
          </a:p>
          <a:p>
            <a:endParaRPr lang="ru-RU" sz="2400" smtClean="0"/>
          </a:p>
          <a:p>
            <a:r>
              <a:rPr lang="ru-RU" smtClean="0"/>
              <a:t>Центр науки и природы «Мы познаем мир»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38" y="1143000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357688"/>
            <a:ext cx="31496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«Мой </a:t>
            </a:r>
            <a:r>
              <a:rPr lang="ru-RU" dirty="0" err="1" smtClean="0"/>
              <a:t>секретик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7650" name="Содержимое 3" descr="G:\DCIM\100_1101\IMGP283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557338"/>
            <a:ext cx="3384550" cy="2663825"/>
          </a:xfrm>
        </p:spPr>
      </p:pic>
      <p:pic>
        <p:nvPicPr>
          <p:cNvPr id="27651" name="Рисунок 4" descr="G:\DCIM\100_1101\IMGP2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924175"/>
            <a:ext cx="3024188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9361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Методические пособия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99025"/>
          </a:xfrm>
        </p:spPr>
        <p:txBody>
          <a:bodyPr>
            <a:normAutofit fontScale="77500" lnSpcReduction="20000"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 smtClean="0">
                <a:solidFill>
                  <a:schemeClr val="tx1"/>
                </a:solidFill>
              </a:rPr>
              <a:t>«Программа воспитания и обучения в детском саду»/ под ред. М.А Васильевой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Подготовка к школе детей с ЗПР / Под ред. </a:t>
            </a:r>
            <a:r>
              <a:rPr lang="ru-RU" dirty="0" err="1">
                <a:solidFill>
                  <a:schemeClr val="tx1"/>
                </a:solidFill>
              </a:rPr>
              <a:t>С.Г.Шевченко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Развитие элементарных математических представлений/ </a:t>
            </a:r>
            <a:r>
              <a:rPr lang="ru-RU" dirty="0" err="1">
                <a:solidFill>
                  <a:schemeClr val="tx1"/>
                </a:solidFill>
              </a:rPr>
              <a:t>И.А.Морозова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М.А.Пушкарева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Ознакомление с окружающим миром/ </a:t>
            </a:r>
            <a:r>
              <a:rPr lang="ru-RU" dirty="0" err="1">
                <a:solidFill>
                  <a:schemeClr val="tx1"/>
                </a:solidFill>
              </a:rPr>
              <a:t>И.А.Морозова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М.А.Пушкарева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Подготовка к обучению грамоте и развитие речевого восприятия/ </a:t>
            </a:r>
            <a:r>
              <a:rPr lang="ru-RU" dirty="0" err="1">
                <a:solidFill>
                  <a:schemeClr val="tx1"/>
                </a:solidFill>
              </a:rPr>
              <a:t>И.А.Морозова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М.А.Пушкарева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Изобразительная деятельность в д/с/ </a:t>
            </a:r>
            <a:r>
              <a:rPr lang="ru-RU" dirty="0" err="1">
                <a:solidFill>
                  <a:schemeClr val="tx1"/>
                </a:solidFill>
              </a:rPr>
              <a:t>И.А.Лыкова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Развивайте у дошкольников творчество/</a:t>
            </a:r>
            <a:r>
              <a:rPr lang="ru-RU" dirty="0" err="1">
                <a:solidFill>
                  <a:schemeClr val="tx1"/>
                </a:solidFill>
              </a:rPr>
              <a:t>Т.Г.Казакова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Занятия по изобразительной деятельности/</a:t>
            </a:r>
            <a:r>
              <a:rPr lang="ru-RU" dirty="0" err="1">
                <a:solidFill>
                  <a:schemeClr val="tx1"/>
                </a:solidFill>
              </a:rPr>
              <a:t>Т.С.Комарова</a:t>
            </a:r>
            <a:endParaRPr lang="ru-RU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dirty="0">
                <a:solidFill>
                  <a:schemeClr val="tx1"/>
                </a:solidFill>
              </a:rPr>
              <a:t>Развивающие прогулки для детей/ </a:t>
            </a:r>
            <a:r>
              <a:rPr lang="ru-RU" dirty="0" err="1">
                <a:solidFill>
                  <a:schemeClr val="tx1"/>
                </a:solidFill>
              </a:rPr>
              <a:t>Г.В.Лаптева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0811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Игры и наглядно-дидактические пособия</a:t>
            </a:r>
            <a:endParaRPr lang="ru-RU" dirty="0"/>
          </a:p>
        </p:txBody>
      </p:sp>
      <p:sp>
        <p:nvSpPr>
          <p:cNvPr id="29698" name="Текс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ru-RU" sz="2400" smtClean="0">
                <a:solidFill>
                  <a:schemeClr val="tx1"/>
                </a:solidFill>
              </a:rPr>
              <a:t>Умные числа, Справа-слева, сверху-внизу, Сложи узор, Игры в кармашках, Забавные ребусы, Счеты, Говорящая азбука, </a:t>
            </a:r>
            <a:r>
              <a:rPr lang="ru-RU" sz="2600" smtClean="0">
                <a:solidFill>
                  <a:schemeClr val="tx1"/>
                </a:solidFill>
              </a:rPr>
              <a:t>Изучаем слоги, Спрятанные слова, Смекалочка, Азбука, Игры серии «Изучаем, играем», Игры на мелкую моторику, Компьютеры, Строительный материал (крупный, мелкий), Набор исследователя, Игры на правила дорожного движения, Спортивный инвентарь, Пальчиковый и перчаточный театр и т.д.  </a:t>
            </a:r>
          </a:p>
          <a:p>
            <a:pPr marL="457200" indent="-457200">
              <a:buFont typeface="Franklin Gothic Medium" pitchFamily="34" charset="0"/>
              <a:buAutoNum type="arabicPeriod"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Наши перспективы</a:t>
            </a:r>
            <a:endParaRPr lang="ru-RU" dirty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  <a:p>
            <a:r>
              <a:rPr lang="ru-RU" smtClean="0"/>
              <a:t>Вовлечение родителей  в создание развивающей среды группы</a:t>
            </a:r>
          </a:p>
          <a:p>
            <a:endParaRPr lang="ru-RU" smtClean="0"/>
          </a:p>
          <a:p>
            <a:r>
              <a:rPr lang="ru-RU" smtClean="0"/>
              <a:t>Пополнение методической литературы, дидактических игр и пособий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000108"/>
            <a:ext cx="7429552" cy="335758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Развивающая </a:t>
            </a:r>
            <a:r>
              <a:rPr lang="ru-RU" dirty="0"/>
              <a:t>среда образовательного учреждения – источник становления </a:t>
            </a:r>
            <a:r>
              <a:rPr lang="ru-RU" dirty="0" smtClean="0"/>
              <a:t>субъектного опыта </a:t>
            </a:r>
            <a:r>
              <a:rPr lang="ru-RU" dirty="0"/>
              <a:t>ребенка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4000" smtClean="0"/>
              <a:t>Развивающая среда и процесс развития ребенка – единая система, элементы которой находятся в постоянном взаимодействии.</a:t>
            </a:r>
            <a:br>
              <a:rPr lang="ru-RU" sz="4000" smtClean="0"/>
            </a:b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Развивающая среда должна удовлетворять потребности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i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общении;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движении;</a:t>
            </a:r>
          </a:p>
          <a:p>
            <a:pPr>
              <a:buFont typeface="Wingdings" pitchFamily="2" charset="2"/>
              <a:buChar char="v"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познании.</a:t>
            </a:r>
          </a:p>
          <a:p>
            <a:endParaRPr lang="ru-RU" smtClean="0"/>
          </a:p>
        </p:txBody>
      </p:sp>
      <p:pic>
        <p:nvPicPr>
          <p:cNvPr id="16387" name="Picture 2" descr="IMGP13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2981325"/>
            <a:ext cx="470852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Основными характеристиками предметной среды для дошкольников являются</a:t>
            </a:r>
            <a:endParaRPr lang="ru-RU" sz="1800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 разнообразие: наличие всевозможного игрового и дидактического материала;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доступность: расположение материала в поле зрения ребенка;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зонирование: организация предметной среды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Участники организации развивающей среды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938" y="1773238"/>
            <a:ext cx="1889125" cy="944562"/>
          </a:xfrm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387725"/>
            <a:ext cx="1890713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429000"/>
            <a:ext cx="1890712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78352">
            <a:off x="3294063" y="2640013"/>
            <a:ext cx="334962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3369248">
            <a:off x="5460207" y="2691606"/>
            <a:ext cx="3365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81419">
            <a:off x="4367213" y="3122612"/>
            <a:ext cx="344488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304800" y="1643063"/>
            <a:ext cx="8686800" cy="357187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 – практико-ориентированный.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предметно-развивающей среды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группе для детей старшего дошкольного возраста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188" y="450850"/>
            <a:ext cx="8894762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Создать совместно с детьми предметно-пространственную среду;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Развивать любые проявления самости дошкольников: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Самостоятельность;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Самоорганизацию;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Самооценку;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Самоконтроль;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Самопознание;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Самовыражение;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Обеспечить оптимальное вхождение детей в общественную жизнь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 предметно-развивающей среды в старшей группе: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dirty="0"/>
              <a:t> Сбор и уточнение информации;</a:t>
            </a:r>
          </a:p>
          <a:p>
            <a:pPr marL="514350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dirty="0"/>
              <a:t> Анализ проблемы;</a:t>
            </a:r>
          </a:p>
          <a:p>
            <a:pPr marL="514350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dirty="0"/>
              <a:t> Обсуждение альтернатив;</a:t>
            </a:r>
          </a:p>
          <a:p>
            <a:pPr marL="514350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dirty="0"/>
              <a:t> Выбор оптимального варианта;</a:t>
            </a:r>
          </a:p>
          <a:p>
            <a:pPr marL="514350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dirty="0"/>
              <a:t> Уточнение планов деятельности;</a:t>
            </a:r>
          </a:p>
          <a:p>
            <a:pPr marL="514350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dirty="0"/>
              <a:t> Подготовка к защите; </a:t>
            </a:r>
          </a:p>
          <a:p>
            <a:pPr marL="514350" indent="-514350" fontAlgn="auto"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ru-RU" dirty="0"/>
              <a:t> Защита проекта.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788</TotalTime>
  <Words>278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Wingdings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Home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</dc:title>
  <dc:creator>Радостева Юлия Сергеевна</dc:creator>
  <cp:lastModifiedBy>User</cp:lastModifiedBy>
  <cp:revision>93</cp:revision>
  <dcterms:created xsi:type="dcterms:W3CDTF">2012-01-21T10:24:28Z</dcterms:created>
  <dcterms:modified xsi:type="dcterms:W3CDTF">2013-03-10T19:33:08Z</dcterms:modified>
</cp:coreProperties>
</file>