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0" r:id="rId15"/>
    <p:sldId id="273" r:id="rId16"/>
    <p:sldId id="271" r:id="rId17"/>
    <p:sldId id="274" r:id="rId18"/>
    <p:sldId id="272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8F28D-F533-4D0E-8B59-428952E81704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FC78E-72E3-438A-9E20-70ED1CE497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animaciatop.ru/photo-cat-miniatury/miniaturi-165.gif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2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571472" y="714356"/>
            <a:ext cx="7772400" cy="147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/>
          </a:bodyPr>
          <a:lstStyle/>
          <a:p>
            <a:pPr algn="ctr"/>
            <a: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Урок </a:t>
            </a:r>
            <a:b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</a:br>
            <a: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математики</a:t>
            </a:r>
            <a:b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</a:br>
            <a: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2 класс</a:t>
            </a:r>
            <a:endParaRPr lang="ru-RU" sz="6600" b="1" kern="10" dirty="0">
              <a:ln w="6350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WordArt 62"/>
          <p:cNvSpPr>
            <a:spLocks noChangeArrowheads="1" noChangeShapeType="1" noTextEdit="1"/>
          </p:cNvSpPr>
          <p:nvPr/>
        </p:nvSpPr>
        <p:spPr bwMode="auto">
          <a:xfrm>
            <a:off x="928662" y="3571876"/>
            <a:ext cx="72818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У М К «Школа России» М. И. Моро</a:t>
            </a:r>
            <a:endParaRPr lang="ru-RU" sz="3600" kern="10" dirty="0">
              <a:ln w="6350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WordArt 2"/>
          <p:cNvSpPr>
            <a:spLocks noGrp="1" noChangeArrowheads="1" noChangeShapeType="1" noTextEdit="1"/>
          </p:cNvSpPr>
          <p:nvPr>
            <p:ph type="subTitle" idx="1"/>
          </p:nvPr>
        </p:nvSpPr>
        <p:spPr bwMode="auto">
          <a:xfrm>
            <a:off x="2357422" y="5214950"/>
            <a:ext cx="6400800" cy="12811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r>
              <a:rPr lang="ru-RU" sz="3600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Методическая разработка </a:t>
            </a:r>
            <a:r>
              <a:rPr lang="ru-RU" sz="3600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Сусловой Е. А.</a:t>
            </a:r>
            <a:endParaRPr lang="ru-RU" sz="3600" kern="10" dirty="0">
              <a:ln w="6350">
                <a:solidFill>
                  <a:schemeClr val="tx1"/>
                </a:solidFill>
                <a:round/>
                <a:headEnd/>
                <a:tailEnd/>
              </a:ln>
              <a:solidFill>
                <a:srgbClr val="CC0099"/>
              </a:solidFill>
              <a:latin typeface="Arial"/>
              <a:cs typeface="Arial"/>
            </a:endParaRPr>
          </a:p>
          <a:p>
            <a:pPr algn="ctr"/>
            <a:r>
              <a:rPr lang="ru-RU" sz="3600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МОБУ СОШ  №4, </a:t>
            </a:r>
            <a:r>
              <a:rPr lang="ru-RU" sz="3600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г. </a:t>
            </a:r>
            <a:r>
              <a:rPr lang="ru-RU" sz="3600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Шимановск, Амурской  </a:t>
            </a:r>
            <a:r>
              <a:rPr lang="ru-RU" sz="3600" kern="10" dirty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обл.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3 + 3 + 3 + 3 + 3 = 15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3 • 5 = 15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 + 2 + 2 + 2 + 2 + 2 + 2 + 2 + 2+ 2 = 20</a:t>
            </a:r>
          </a:p>
          <a:p>
            <a:pPr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 • 10 = 20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+ 3 + 3 + 3 + 3 + 3 + 3 + 3 + 3 + 3 = 30</a:t>
            </a:r>
          </a:p>
          <a:p>
            <a:pPr algn="ctr"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 • 10 = 30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WordArt 62"/>
          <p:cNvSpPr>
            <a:spLocks noChangeArrowheads="1" noChangeShapeType="1" noTextEdit="1"/>
          </p:cNvSpPr>
          <p:nvPr/>
        </p:nvSpPr>
        <p:spPr bwMode="auto">
          <a:xfrm rot="1122904">
            <a:off x="1944623" y="1364396"/>
            <a:ext cx="72818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Физминутка</a:t>
            </a:r>
            <a:endParaRPr lang="ru-RU" sz="3600" kern="10" dirty="0">
              <a:ln w="6350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6" name="Picture 2" descr="J034334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903" y="1643050"/>
            <a:ext cx="4256899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46"/>
            <a:ext cx="91440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46"/>
            <a:ext cx="91440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142976" y="3643314"/>
            <a:ext cx="214314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285852" y="4214818"/>
            <a:ext cx="150019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429124" y="3714752"/>
            <a:ext cx="107157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572264" y="3714752"/>
            <a:ext cx="214314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286248" y="4714884"/>
            <a:ext cx="107157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786578" y="4786322"/>
            <a:ext cx="107157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902" y="0"/>
            <a:ext cx="8908098" cy="4143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143380"/>
            <a:ext cx="8715436" cy="19827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3 • 4 = 12                                  5 • 3 = 15                        4 •  5 = 20</a:t>
            </a:r>
          </a:p>
          <a:p>
            <a:pPr>
              <a:buNone/>
            </a:pPr>
            <a:r>
              <a:rPr lang="ru-RU" sz="2400" dirty="0" smtClean="0"/>
              <a:t>3 + 3 + 3 + 3 = 12                     3 • 5 = 15                        5 • 4 = 20</a:t>
            </a:r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      5 + 5 + 5 = 15               4 + 4 + 4 + 4 + 4 = 20</a:t>
            </a:r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3 + 3 + 3 + 3 + 3 = 15           5 + 5 + 5 + 5 = 20</a:t>
            </a:r>
            <a:endParaRPr lang="ru-RU" sz="24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902" y="0"/>
            <a:ext cx="8908098" cy="4143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7554" y="2500306"/>
            <a:ext cx="4829180" cy="168592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Учебник с. 48, правило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ТПО с. 44 № 4, 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62"/>
          <p:cNvSpPr>
            <a:spLocks noChangeArrowheads="1" noChangeShapeType="1" noTextEdit="1"/>
          </p:cNvSpPr>
          <p:nvPr/>
        </p:nvSpPr>
        <p:spPr bwMode="auto">
          <a:xfrm>
            <a:off x="928662" y="1285860"/>
            <a:ext cx="72818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Домашняя работа:</a:t>
            </a:r>
            <a:endParaRPr lang="ru-RU" sz="3600" kern="10" dirty="0">
              <a:ln w="6350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27650" name="Picture 2" descr="J034361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4283" y="3635122"/>
            <a:ext cx="2575162" cy="27228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WordArt 12"/>
          <p:cNvSpPr txBox="1">
            <a:spLocks noChangeArrowheads="1" noChangeShapeType="1" noTextEdit="1"/>
          </p:cNvSpPr>
          <p:nvPr/>
        </p:nvSpPr>
        <p:spPr bwMode="auto">
          <a:xfrm>
            <a:off x="571472" y="714356"/>
            <a:ext cx="8143932" cy="3429024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ea typeface="+mj-ea"/>
                <a:cs typeface="Times New Roman"/>
              </a:rPr>
              <a:t>Спасибо за хорошую работу на уроке!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kern="10" dirty="0" smtClean="0">
                <a:ln w="635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ea typeface="+mj-ea"/>
                <a:cs typeface="Times New Roman"/>
              </a:rPr>
              <a:t>До свидания!</a:t>
            </a:r>
            <a:endParaRPr kumimoji="0" lang="ru-RU" sz="6600" b="1" i="0" u="none" strike="noStrike" kern="10" cap="none" spc="0" normalizeH="0" baseline="0" noProof="0" dirty="0" smtClean="0">
              <a:ln w="6350">
                <a:solidFill>
                  <a:schemeClr val="tx1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286124"/>
            <a:ext cx="2400300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BELLS7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19088531">
            <a:off x="554438" y="347535"/>
            <a:ext cx="1772714" cy="19115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J0343351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857620" y="1870373"/>
            <a:ext cx="4865178" cy="4701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u="sng" dirty="0">
                <a:hlinkClick r:id="rId2"/>
              </a:rPr>
              <a:t>http://animaciatop.ru/photo-cat-miniatury/miniaturi-165.gif.html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8668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6     2      10     14      8      4      12       16       18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7158" y="2143116"/>
            <a:ext cx="8301038" cy="828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ро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Ум    а     луч  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шо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хо    два    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ше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!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142976" y="3429000"/>
            <a:ext cx="5500726" cy="828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2       4 6 810    12  14     16 18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071538" y="4000504"/>
            <a:ext cx="5857916" cy="828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Ум    хорошо,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а  два   лучше !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 + 7 + 7 = 21 (кг)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 +7 + 7 + 7 + 7 + 7 + 7 = 49 (кг)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 + 7 + 7 + 7 + 7 + 7 + 7 + 7+ 7 = 63 (кг)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50" y="1500174"/>
            <a:ext cx="2400288" cy="4525963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18 + 5 =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52 =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17 – 3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 •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=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38 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23 =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43 –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40 =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2000240"/>
            <a:ext cx="2757478" cy="154304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2 • 3 =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716088" y="534988"/>
            <a:ext cx="3451225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3" name="Picture 3" descr="i?id=473745448-6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0"/>
            <a:ext cx="307183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500042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714356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714356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357166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214290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642918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142852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214290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357166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4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1071546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15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785794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6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000108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Picture 17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785794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18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500042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19" descr="miniaturi-1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1142984"/>
            <a:ext cx="381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0" name="Picture 20" descr="J028365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3714752"/>
            <a:ext cx="1602415" cy="286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2" name="Picture 22" descr="J028364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3786190"/>
            <a:ext cx="13144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3" name="Picture 23" descr="p28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4876" y="3905250"/>
            <a:ext cx="21240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24" descr="s9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58082" y="3571876"/>
            <a:ext cx="14763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5" name="Picture 25" descr="J0283627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29190" y="285728"/>
            <a:ext cx="15525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6" name="Picture 26" descr="st3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43570" y="500042"/>
            <a:ext cx="130452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7" name="Picture 27" descr="st3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6578" y="3929066"/>
            <a:ext cx="1143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8" name="Picture 28" descr="st3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57884" y="4500570"/>
            <a:ext cx="1143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9" name="Picture 29" descr="st3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14744" y="4429132"/>
            <a:ext cx="1143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0" name="Picture 30" descr="st3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14414" y="4214818"/>
            <a:ext cx="1143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•         •        •         •         •         •          •</a:t>
            </a:r>
          </a:p>
          <a:p>
            <a:pPr>
              <a:buNone/>
            </a:pPr>
            <a:r>
              <a:rPr lang="ru-RU" dirty="0"/>
              <a:t>•         •        •         •         •       •       •</a:t>
            </a:r>
          </a:p>
          <a:p>
            <a:pPr>
              <a:buNone/>
            </a:pPr>
            <a:r>
              <a:rPr lang="ru-RU" dirty="0"/>
              <a:t>•      •        •        •        •        •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_________________________________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3 + 3 + 3 + 3 + 3 = 15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352</Words>
  <Application>Microsoft Office PowerPoint</Application>
  <PresentationFormat>Экран (4:3)</PresentationFormat>
  <Paragraphs>47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Урок  математики 2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математики 2 класс</dc:title>
  <dc:creator>Admin</dc:creator>
  <cp:lastModifiedBy>Admin</cp:lastModifiedBy>
  <cp:revision>8</cp:revision>
  <dcterms:created xsi:type="dcterms:W3CDTF">2013-01-17T10:50:30Z</dcterms:created>
  <dcterms:modified xsi:type="dcterms:W3CDTF">2013-01-17T12:05:13Z</dcterms:modified>
</cp:coreProperties>
</file>