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787" r:id="rId3"/>
  </p:sldMasterIdLst>
  <p:sldIdLst>
    <p:sldId id="281" r:id="rId4"/>
    <p:sldId id="278" r:id="rId5"/>
    <p:sldId id="261" r:id="rId6"/>
    <p:sldId id="258" r:id="rId7"/>
    <p:sldId id="277" r:id="rId8"/>
    <p:sldId id="259" r:id="rId9"/>
    <p:sldId id="260" r:id="rId10"/>
    <p:sldId id="262" r:id="rId11"/>
    <p:sldId id="280" r:id="rId12"/>
    <p:sldId id="279" r:id="rId13"/>
    <p:sldId id="265" r:id="rId14"/>
    <p:sldId id="283" r:id="rId15"/>
    <p:sldId id="27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00FF"/>
    <a:srgbClr val="9900CC"/>
    <a:srgbClr val="33CCCC"/>
    <a:srgbClr val="B4FBA3"/>
    <a:srgbClr val="FF0000"/>
    <a:srgbClr val="3333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3437A-8B84-424E-AEE7-AFF5BA6BE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5CDBF-0A70-4BBD-971A-50889A421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D393-AD19-47A5-8E50-A9E4562A0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6"/>
              <a:ext cx="4299" cy="3370"/>
              <a:chOff x="0" y="4"/>
              <a:chExt cx="5533" cy="4337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4"/>
                <a:ext cx="5470" cy="4337"/>
                <a:chOff x="0" y="4"/>
                <a:chExt cx="5470" cy="4337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8"/>
                  <a:chOff x="1265" y="816"/>
                  <a:chExt cx="2919" cy="2148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3"/>
                    <a:ext cx="578" cy="4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4"/>
                  <a:ext cx="5470" cy="4337"/>
                  <a:chOff x="0" y="4"/>
                  <a:chExt cx="5470" cy="4337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4"/>
                    <a:ext cx="1258" cy="2323"/>
                    <a:chOff x="3471" y="1532"/>
                    <a:chExt cx="1258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0"/>
                    <a:ext cx="2462" cy="1331"/>
                    <a:chOff x="2864" y="2018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8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5"/>
                      <a:ext cx="974" cy="5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4"/>
                    <a:chOff x="2896" y="1831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19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5"/>
                    <a:ext cx="2341" cy="657"/>
                    <a:chOff x="2958" y="1413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3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1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3"/>
                    <a:ext cx="2150" cy="340"/>
                    <a:chOff x="2983" y="1271"/>
                    <a:chExt cx="2150" cy="340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1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1"/>
                      <a:ext cx="754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6"/>
                    <a:ext cx="1257" cy="2323"/>
                    <a:chOff x="637" y="1654"/>
                    <a:chExt cx="1257" cy="2323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3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9"/>
                    <a:ext cx="2461" cy="1333"/>
                    <a:chOff x="-5" y="2197"/>
                    <a:chExt cx="2461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7"/>
                      <a:ext cx="1812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79"/>
                    <a:ext cx="2477" cy="1063"/>
                    <a:chOff x="-52" y="2007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7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4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6"/>
                    <a:chOff x="-74" y="1813"/>
                    <a:chExt cx="2472" cy="926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3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2"/>
                    <a:ext cx="2339" cy="658"/>
                    <a:chOff x="23" y="1590"/>
                    <a:chExt cx="2339" cy="658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0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6"/>
                    <a:ext cx="2150" cy="345"/>
                    <a:chOff x="189" y="1444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4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8"/>
                    <a:chOff x="505" y="1094"/>
                    <a:chExt cx="1879" cy="428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2"/>
                    <a:chOff x="616" y="901"/>
                    <a:chExt cx="1849" cy="552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1"/>
                    <a:chOff x="911" y="590"/>
                    <a:chExt cx="1767" cy="741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3"/>
                    <a:ext cx="1693" cy="889"/>
                    <a:chOff x="1120" y="303"/>
                    <a:chExt cx="1693" cy="889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3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8" y="71"/>
                    <a:ext cx="778" cy="1519"/>
                    <a:chOff x="1634" y="99"/>
                    <a:chExt cx="778" cy="1519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9"/>
                      <a:ext cx="110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7" y="226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4"/>
                    <a:ext cx="634" cy="1534"/>
                    <a:chOff x="1935" y="32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8"/>
                      <a:ext cx="106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8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8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6"/>
                    <a:ext cx="551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6" y="15"/>
                    <a:ext cx="636" cy="1516"/>
                    <a:chOff x="2802" y="43"/>
                    <a:chExt cx="636" cy="1516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4" y="937"/>
                      <a:ext cx="1060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4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2"/>
                    <a:ext cx="1014" cy="1464"/>
                    <a:chOff x="2937" y="160"/>
                    <a:chExt cx="1014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1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0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6"/>
                    <a:ext cx="241" cy="1446"/>
                    <a:chOff x="2731" y="34"/>
                    <a:chExt cx="241" cy="1446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2"/>
                      <a:ext cx="511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6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7"/>
                    <a:ext cx="765" cy="2374"/>
                    <a:chOff x="1455" y="1935"/>
                    <a:chExt cx="765" cy="2374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57"/>
                    <a:ext cx="460" cy="2332"/>
                    <a:chOff x="1949" y="1984"/>
                    <a:chExt cx="493" cy="2607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5" y="2690"/>
                      <a:ext cx="1714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7" y="3895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9" y="1688"/>
                    <a:ext cx="1124" cy="2426"/>
                    <a:chOff x="3335" y="1716"/>
                    <a:chExt cx="1124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9"/>
                    <a:ext cx="883" cy="2423"/>
                    <a:chOff x="3180" y="1867"/>
                    <a:chExt cx="883" cy="2423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9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8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4"/>
                    <a:ext cx="622" cy="2387"/>
                    <a:chOff x="3006" y="1982"/>
                    <a:chExt cx="622" cy="2387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9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6"/>
                      <a:ext cx="86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2"/>
                    <a:chOff x="2819" y="2100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2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4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5" y="2105"/>
                    <a:ext cx="426" cy="2185"/>
                    <a:chOff x="2290" y="2133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2" y="2759"/>
                      <a:ext cx="1439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2" y="3785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4"/>
                    <a:ext cx="2568" cy="2049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8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1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1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6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30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61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392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92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BFDDF-BBED-4BC4-9F8F-B91D21202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BE40B-4087-4E83-8FEF-F0D933128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1F50F-2315-4682-B0E4-A01E284AC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B28E0-CAED-4B0B-8019-56FD48437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37A47-977F-4941-A7C7-30A751842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38127-3CF7-4690-ABA7-1506F4B70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0DC1F-E24D-4E77-A862-5BF1A3445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07C22-AD29-411A-99A6-687DDE257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3707D-BF86-40F0-A663-6035EC798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F8DF5-7395-43DF-A0F1-ACC321AD3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539CE-B255-4E85-B5B2-C3E670A6F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B87F4-2B24-4FEC-A507-0A3EB2F25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C85F3-1E09-4206-9140-BEB8D8806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C97AB-F948-4B67-AE18-4BABB7D27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E47F3-8022-4589-9416-3C7BE6B9D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AC54B-2450-481A-B670-CF15C2777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226B1-9EA2-4F2D-A1B4-ACB87A4D7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930ED-3180-414D-9EFF-A31229624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90B79-62C1-4FB8-B631-30810E823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175B5-1F57-4EB5-B5B8-1E67B4FC0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2F5EF-F40A-4AAD-A523-51FDA9F26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4769A-4094-43D0-A04C-C20082BE0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97F47-F671-4FAD-B8A1-762372BC0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CCE66-E2A3-488B-929B-7729337EA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713BB-55DD-43E5-B237-8FFCB006C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E236A-05AE-4F76-B6F5-84A2ADF2A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BA88A-7358-495C-8D72-DA35FE0B7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0D9E6-92A2-4F37-855D-B1C5D161F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C58BE-3E87-420E-B6FA-A4933C08E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62BB-0D6F-466A-886A-74A2C898B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ED7168F-FBBC-45F1-9426-A1EBDD019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98" r:id="rId2"/>
    <p:sldLayoutId id="2147483797" r:id="rId3"/>
    <p:sldLayoutId id="2147483796" r:id="rId4"/>
    <p:sldLayoutId id="2147483795" r:id="rId5"/>
    <p:sldLayoutId id="2147483794" r:id="rId6"/>
    <p:sldLayoutId id="2147483793" r:id="rId7"/>
    <p:sldLayoutId id="2147483792" r:id="rId8"/>
    <p:sldLayoutId id="2147483791" r:id="rId9"/>
    <p:sldLayoutId id="2147483790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3320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2772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7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321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2775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76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322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277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7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323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324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2782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783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3325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348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278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5" y="2236"/>
                    <a:ext cx="1705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78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7" y="3141"/>
                    <a:ext cx="910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49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278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79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50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279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79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51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279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07" y="1619"/>
                    <a:ext cx="1680" cy="34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79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1" cy="51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52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279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79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7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53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280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0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52"/>
                    <a:ext cx="755" cy="36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54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280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21" y="1128"/>
                    <a:ext cx="1249" cy="2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0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55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280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3" y="2343"/>
                    <a:ext cx="1726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0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56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281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797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1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57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281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1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5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58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281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1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59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281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4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2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60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282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2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29"/>
                    <a:ext cx="755" cy="36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61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282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2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62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28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63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283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3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64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283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3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65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283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3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66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284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40" y="916"/>
                    <a:ext cx="1043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4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67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284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5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4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47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68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284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4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6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3284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84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13371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285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70" y="928"/>
                    <a:ext cx="104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5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72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285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5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73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285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5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74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286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6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7" y="3495"/>
                    <a:ext cx="922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75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286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6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24"/>
                    <a:ext cx="84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76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286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21" y="2675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6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13" y="3881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77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286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7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78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287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24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7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597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79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287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4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7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30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80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287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6" y="2703"/>
                    <a:ext cx="1454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7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14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81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288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8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72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sp>
            <p:nvSpPr>
              <p:cNvPr id="3288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84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8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8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8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8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8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0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1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5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7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0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0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0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0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04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331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90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90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90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1041B3E3-9368-402B-A820-32C87B57F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1" r:id="rId1"/>
    <p:sldLayoutId id="2147483809" r:id="rId2"/>
    <p:sldLayoutId id="2147483808" r:id="rId3"/>
    <p:sldLayoutId id="2147483807" r:id="rId4"/>
    <p:sldLayoutId id="2147483806" r:id="rId5"/>
    <p:sldLayoutId id="2147483805" r:id="rId6"/>
    <p:sldLayoutId id="2147483804" r:id="rId7"/>
    <p:sldLayoutId id="2147483803" r:id="rId8"/>
    <p:sldLayoutId id="2147483802" r:id="rId9"/>
    <p:sldLayoutId id="2147483801" r:id="rId10"/>
    <p:sldLayoutId id="21474838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D76443-2A7B-4B87-B21B-86A5AD088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19" r:id="rId2"/>
    <p:sldLayoutId id="2147483818" r:id="rId3"/>
    <p:sldLayoutId id="2147483817" r:id="rId4"/>
    <p:sldLayoutId id="2147483816" r:id="rId5"/>
    <p:sldLayoutId id="2147483815" r:id="rId6"/>
    <p:sldLayoutId id="2147483814" r:id="rId7"/>
    <p:sldLayoutId id="2147483813" r:id="rId8"/>
    <p:sldLayoutId id="2147483812" r:id="rId9"/>
    <p:sldLayoutId id="2147483811" r:id="rId10"/>
    <p:sldLayoutId id="2147483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9.gif"/><Relationship Id="rId7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gif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gif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5.jpe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9.gif"/><Relationship Id="rId7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133600"/>
            <a:ext cx="7772400" cy="1470025"/>
          </a:xfrm>
        </p:spPr>
        <p:txBody>
          <a:bodyPr/>
          <a:lstStyle/>
          <a:p>
            <a:pPr eaLnBrk="1" hangingPunct="1"/>
            <a:r>
              <a:rPr lang="ru-RU" sz="9600" b="1" smtClean="0">
                <a:solidFill>
                  <a:srgbClr val="9900CC"/>
                </a:solidFill>
                <a:latin typeface="Comic Sans MS" pitchFamily="66" charset="0"/>
              </a:rPr>
              <a:t>Звёздный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4337050"/>
            <a:ext cx="6400800" cy="2520950"/>
          </a:xfrm>
        </p:spPr>
        <p:txBody>
          <a:bodyPr/>
          <a:lstStyle/>
          <a:p>
            <a:pPr eaLnBrk="1" hangingPunct="1"/>
            <a:r>
              <a:rPr lang="ru-RU" sz="9600" b="1" smtClean="0">
                <a:solidFill>
                  <a:srgbClr val="FF9933"/>
                </a:solidFill>
              </a:rPr>
              <a:t>Ч  А  С</a:t>
            </a:r>
          </a:p>
        </p:txBody>
      </p:sp>
      <p:pic>
        <p:nvPicPr>
          <p:cNvPr id="1027" name="Picture 3" descr="C:\Users\Nadyu\Desktop\архив рисунков\d0155141aa85 -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-315913"/>
            <a:ext cx="7212013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79613" y="3716338"/>
            <a:ext cx="5113337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Звездный </a:t>
            </a:r>
          </a:p>
          <a:p>
            <a:pPr algn="ctr">
              <a:defRPr/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7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46806"/>
              </p:ext>
            </p:extLst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Уссурийский тигр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Пятнистый олень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Харза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Занесены в Красную Книгу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21" name="Text Box 56"/>
          <p:cNvSpPr txBox="1">
            <a:spLocks noChangeArrowheads="1"/>
          </p:cNvSpPr>
          <p:nvPr/>
        </p:nvSpPr>
        <p:spPr bwMode="auto">
          <a:xfrm>
            <a:off x="323850" y="6165850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/>
          </a:p>
        </p:txBody>
      </p:sp>
      <p:sp>
        <p:nvSpPr>
          <p:cNvPr id="47122" name="Text Box 57"/>
          <p:cNvSpPr txBox="1">
            <a:spLocks noChangeArrowheads="1"/>
          </p:cNvSpPr>
          <p:nvPr/>
        </p:nvSpPr>
        <p:spPr bwMode="auto">
          <a:xfrm>
            <a:off x="1331913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7123" name="Picture 67" descr="C:\Users\Nadyu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2420938"/>
            <a:ext cx="2879725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124" name="Группа 13"/>
          <p:cNvGrpSpPr>
            <a:grpSpLocks/>
          </p:cNvGrpSpPr>
          <p:nvPr/>
        </p:nvGrpSpPr>
        <p:grpSpPr bwMode="auto">
          <a:xfrm>
            <a:off x="827088" y="2492375"/>
            <a:ext cx="1441450" cy="1450975"/>
            <a:chOff x="683568" y="2276872"/>
            <a:chExt cx="1882899" cy="1882899"/>
          </a:xfrm>
        </p:grpSpPr>
        <p:pic>
          <p:nvPicPr>
            <p:cNvPr id="47129" name="Picture 2" descr="C:\Users\Nadyu\Desktop\архив рисунков\disco_colored_lights_hc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3568" y="2276872"/>
              <a:ext cx="1882899" cy="1882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Прямоугольник 1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5110" y="1960897"/>
              <a:ext cx="2725758" cy="2341752"/>
            </a:xfrm>
            <a:prstGeom prst="rect">
              <a:avLst/>
            </a:prstGeom>
            <a:noFill/>
          </p:spPr>
        </p:pic>
      </p:grpSp>
      <p:sp>
        <p:nvSpPr>
          <p:cNvPr id="47125" name="TextBox 17"/>
          <p:cNvSpPr txBox="1">
            <a:spLocks noChangeArrowheads="1"/>
          </p:cNvSpPr>
          <p:nvPr/>
        </p:nvSpPr>
        <p:spPr bwMode="auto">
          <a:xfrm>
            <a:off x="900113" y="3860800"/>
            <a:ext cx="17986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4</a:t>
            </a:r>
            <a:r>
              <a:rPr lang="ru-RU" sz="3200" b="1">
                <a:solidFill>
                  <a:srgbClr val="6600CC"/>
                </a:solidFill>
                <a:latin typeface="Arial Black" pitchFamily="34" charset="0"/>
              </a:rPr>
              <a:t> тур</a:t>
            </a:r>
          </a:p>
        </p:txBody>
      </p:sp>
      <p:pic>
        <p:nvPicPr>
          <p:cNvPr id="47126" name="Picture 2" descr="C:\Users\Nadyu\Desktop\архив рисунков\disco_colored_lights_h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2636838"/>
            <a:ext cx="1439863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3038" y="2425700"/>
            <a:ext cx="2084387" cy="1804988"/>
          </a:xfrm>
          <a:prstGeom prst="rect">
            <a:avLst/>
          </a:prstGeom>
          <a:noFill/>
        </p:spPr>
      </p:pic>
      <p:sp>
        <p:nvSpPr>
          <p:cNvPr id="47128" name="TextBox 17"/>
          <p:cNvSpPr txBox="1">
            <a:spLocks noChangeArrowheads="1"/>
          </p:cNvSpPr>
          <p:nvPr/>
        </p:nvSpPr>
        <p:spPr bwMode="auto">
          <a:xfrm>
            <a:off x="6659563" y="3933825"/>
            <a:ext cx="1800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4</a:t>
            </a:r>
            <a:r>
              <a:rPr lang="ru-RU" sz="3200" b="1">
                <a:solidFill>
                  <a:srgbClr val="6600CC"/>
                </a:solidFill>
                <a:latin typeface="Arial Black" pitchFamily="34" charset="0"/>
              </a:rPr>
              <a:t> тур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181" y="188640"/>
            <a:ext cx="180260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8640"/>
            <a:ext cx="180020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64" y="200050"/>
            <a:ext cx="2066618" cy="157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B4FBA3"/>
          </a:solidFill>
        </p:spPr>
        <p:txBody>
          <a:bodyPr anchor="t"/>
          <a:lstStyle/>
          <a:p>
            <a:pPr eaLnBrk="1" hangingPunct="1">
              <a:defRPr/>
            </a:pP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справедливость</a:t>
            </a:r>
            <a:r>
              <a:rPr lang="ru-RU" sz="7200" b="1" dirty="0" smtClean="0"/>
              <a:t/>
            </a:r>
            <a:br>
              <a:rPr lang="ru-RU" sz="7200" b="1" dirty="0" smtClean="0"/>
            </a:br>
            <a:endParaRPr lang="ru-RU" sz="7200" b="1" dirty="0" smtClean="0"/>
          </a:p>
        </p:txBody>
      </p:sp>
      <p:pic>
        <p:nvPicPr>
          <p:cNvPr id="12291" name="Picture 12" descr="CUBE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59563" y="5084763"/>
            <a:ext cx="1271587" cy="1341437"/>
          </a:xfrm>
        </p:spPr>
      </p:pic>
      <p:pic>
        <p:nvPicPr>
          <p:cNvPr id="12292" name="Picture 10" descr="TOY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740650" y="5661025"/>
            <a:ext cx="1042988" cy="917575"/>
          </a:xfrm>
        </p:spPr>
      </p:pic>
      <p:pic>
        <p:nvPicPr>
          <p:cNvPr id="12293" name="Picture 5" descr="C:\Users\Nadyu\Desktop\архив рисунков\disco_question_h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500438"/>
            <a:ext cx="2109788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288" y="5516563"/>
            <a:ext cx="3024187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6"/>
                </a:solidFill>
              </a:rPr>
              <a:t/>
            </a:r>
            <a:br>
              <a:rPr lang="ru-RU" dirty="0" smtClean="0">
                <a:solidFill>
                  <a:schemeClr val="accent6"/>
                </a:solidFill>
              </a:rPr>
            </a:br>
            <a:r>
              <a:rPr lang="ru-RU" sz="3600" dirty="0" smtClean="0">
                <a:solidFill>
                  <a:schemeClr val="accent6"/>
                </a:solidFill>
              </a:rPr>
              <a:t>слова </a:t>
            </a:r>
            <a:r>
              <a:rPr lang="ru-RU" sz="2800" dirty="0" smtClean="0">
                <a:solidFill>
                  <a:schemeClr val="accent6"/>
                </a:solidFill>
              </a:rPr>
              <a:t>(сущ. </a:t>
            </a:r>
            <a:r>
              <a:rPr lang="ru-RU" sz="2800" smtClean="0">
                <a:solidFill>
                  <a:schemeClr val="accent6"/>
                </a:solidFill>
              </a:rPr>
              <a:t>в  им.падеже</a:t>
            </a:r>
            <a:r>
              <a:rPr lang="ru-RU" sz="2800" dirty="0" smtClean="0">
                <a:solidFill>
                  <a:schemeClr val="accent6"/>
                </a:solidFill>
              </a:rPr>
              <a:t>, ед.ч.):</a:t>
            </a:r>
            <a:endParaRPr lang="ru-RU" sz="2800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pPr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1-ый игрок</a:t>
            </a:r>
          </a:p>
          <a:p>
            <a:pPr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u="sng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u="sng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u="sng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pPr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2-ой игрок</a:t>
            </a:r>
          </a:p>
          <a:p>
            <a:pPr>
              <a:defRPr/>
            </a:pPr>
            <a:endParaRPr lang="ru-RU" u="sng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u="sng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u="sng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u="sng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u="sng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u="sng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u="sng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913" y="115888"/>
            <a:ext cx="6985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справедливость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7772400" cy="936625"/>
          </a:xfrm>
        </p:spPr>
        <p:txBody>
          <a:bodyPr/>
          <a:lstStyle/>
          <a:p>
            <a:pPr algn="ctr" eaLnBrk="1" hangingPunct="1"/>
            <a:r>
              <a:rPr lang="ru-RU" sz="5400" smtClean="0">
                <a:latin typeface="Century Gothic" pitchFamily="34" charset="0"/>
              </a:rPr>
              <a:t/>
            </a:r>
            <a:br>
              <a:rPr lang="ru-RU" sz="5400" smtClean="0">
                <a:latin typeface="Century Gothic" pitchFamily="34" charset="0"/>
              </a:rPr>
            </a:br>
            <a:r>
              <a:rPr lang="ru-RU" sz="5400" smtClean="0">
                <a:latin typeface="Century Gothic" pitchFamily="34" charset="0"/>
              </a:rPr>
              <a:t/>
            </a:r>
            <a:br>
              <a:rPr lang="ru-RU" sz="5400" smtClean="0">
                <a:latin typeface="Century Gothic" pitchFamily="34" charset="0"/>
              </a:rPr>
            </a:br>
            <a:r>
              <a:rPr lang="ru-RU" sz="5400" smtClean="0">
                <a:latin typeface="Century Gothic" pitchFamily="34" charset="0"/>
              </a:rPr>
              <a:t/>
            </a:r>
            <a:br>
              <a:rPr lang="ru-RU" sz="5400" smtClean="0">
                <a:latin typeface="Century Gothic" pitchFamily="34" charset="0"/>
              </a:rPr>
            </a:br>
            <a:r>
              <a:rPr lang="ru-RU" sz="5400" smtClean="0">
                <a:latin typeface="Century Gothic" pitchFamily="34" charset="0"/>
              </a:rPr>
              <a:t/>
            </a:r>
            <a:br>
              <a:rPr lang="ru-RU" sz="5400" smtClean="0">
                <a:latin typeface="Century Gothic" pitchFamily="34" charset="0"/>
              </a:rPr>
            </a:br>
            <a:r>
              <a:rPr lang="ru-RU" sz="5400" smtClean="0">
                <a:latin typeface="Century Gothic" pitchFamily="34" charset="0"/>
              </a:rPr>
              <a:t/>
            </a:r>
            <a:br>
              <a:rPr lang="ru-RU" sz="5400" smtClean="0">
                <a:latin typeface="Century Gothic" pitchFamily="34" charset="0"/>
              </a:rPr>
            </a:br>
            <a:r>
              <a:rPr lang="ru-RU" sz="5400" smtClean="0">
                <a:latin typeface="Century Gothic" pitchFamily="34" charset="0"/>
              </a:rPr>
              <a:t/>
            </a:r>
            <a:br>
              <a:rPr lang="ru-RU" sz="5400" smtClean="0">
                <a:latin typeface="Century Gothic" pitchFamily="34" charset="0"/>
              </a:rPr>
            </a:br>
            <a:r>
              <a:rPr lang="ru-RU" sz="5400" smtClean="0">
                <a:latin typeface="Bookman Old Style" pitchFamily="18" charset="0"/>
              </a:rPr>
              <a:t>ПОЗДРАВЛЯЕМ</a:t>
            </a:r>
            <a:br>
              <a:rPr lang="ru-RU" sz="5400" smtClean="0">
                <a:latin typeface="Bookman Old Style" pitchFamily="18" charset="0"/>
              </a:rPr>
            </a:br>
            <a:r>
              <a:rPr lang="ru-RU" sz="5400" b="1" smtClean="0">
                <a:latin typeface="Bookman Old Style" pitchFamily="18" charset="0"/>
              </a:rPr>
              <a:t>победителя</a:t>
            </a:r>
            <a:r>
              <a:rPr lang="ru-RU" sz="5400" smtClean="0">
                <a:latin typeface="Bookman Old Style" pitchFamily="18" charset="0"/>
              </a:rPr>
              <a:t/>
            </a:r>
            <a:br>
              <a:rPr lang="ru-RU" sz="5400" smtClean="0">
                <a:latin typeface="Bookman Old Style" pitchFamily="18" charset="0"/>
              </a:rPr>
            </a:br>
            <a:r>
              <a:rPr lang="ru-RU" sz="5400" smtClean="0">
                <a:latin typeface="Bookman Old Style" pitchFamily="18" charset="0"/>
              </a:rPr>
              <a:t>игры</a:t>
            </a:r>
            <a:br>
              <a:rPr lang="ru-RU" sz="5400" smtClean="0">
                <a:latin typeface="Bookman Old Style" pitchFamily="18" charset="0"/>
              </a:rPr>
            </a:br>
            <a:r>
              <a:rPr lang="ru-RU" sz="5400" smtClean="0">
                <a:latin typeface="Bookman Old Style" pitchFamily="18" charset="0"/>
              </a:rPr>
              <a:t> «ЗВЕЗДНЫЙ ЧАС»</a:t>
            </a:r>
          </a:p>
        </p:txBody>
      </p:sp>
      <p:pic>
        <p:nvPicPr>
          <p:cNvPr id="14339" name="Picture 4" descr="AWAR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48038" y="5013325"/>
            <a:ext cx="2592387" cy="1625600"/>
          </a:xfrm>
        </p:spPr>
      </p:pic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4500563" y="6092825"/>
            <a:ext cx="287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rial Black" pitchFamily="34" charset="0"/>
              </a:rPr>
              <a:t>I</a:t>
            </a:r>
            <a:endParaRPr lang="ru-RU" sz="2800" b="1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7" name="Group 39"/>
          <p:cNvGraphicFramePr>
            <a:graphicFrameLocks noGrp="1"/>
          </p:cNvGraphicFramePr>
          <p:nvPr/>
        </p:nvGraphicFramePr>
        <p:xfrm>
          <a:off x="179388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3048000"/>
                <a:gridCol w="3000672"/>
                <a:gridCol w="3095328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31" name="Text Box 56"/>
          <p:cNvSpPr txBox="1">
            <a:spLocks noChangeArrowheads="1"/>
          </p:cNvSpPr>
          <p:nvPr/>
        </p:nvSpPr>
        <p:spPr bwMode="auto">
          <a:xfrm>
            <a:off x="323850" y="6165850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/>
          </a:p>
        </p:txBody>
      </p:sp>
      <p:sp>
        <p:nvSpPr>
          <p:cNvPr id="38932" name="Text Box 57"/>
          <p:cNvSpPr txBox="1">
            <a:spLocks noChangeArrowheads="1"/>
          </p:cNvSpPr>
          <p:nvPr/>
        </p:nvSpPr>
        <p:spPr bwMode="auto">
          <a:xfrm>
            <a:off x="1331913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38933" name="Picture 67" descr="C:\Users\Nadyu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7238" y="2349500"/>
            <a:ext cx="29003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3" name="TextBox 14"/>
          <p:cNvSpPr txBox="1">
            <a:spLocks noChangeArrowheads="1"/>
          </p:cNvSpPr>
          <p:nvPr/>
        </p:nvSpPr>
        <p:spPr bwMode="auto">
          <a:xfrm>
            <a:off x="755650" y="3860800"/>
            <a:ext cx="1584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r>
              <a:rPr lang="ru-RU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тур</a:t>
            </a:r>
            <a:endParaRPr lang="ru-RU" sz="32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8935" name="TextBox 19"/>
          <p:cNvSpPr txBox="1">
            <a:spLocks noChangeArrowheads="1"/>
          </p:cNvSpPr>
          <p:nvPr/>
        </p:nvSpPr>
        <p:spPr bwMode="auto">
          <a:xfrm>
            <a:off x="3779838" y="981075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8936" name="Picture 40" descr="C:\Users\Nadyu\Desktop\архив рисунков\disco_1_h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708275"/>
            <a:ext cx="10795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Группа 42"/>
          <p:cNvGrpSpPr>
            <a:grpSpLocks/>
          </p:cNvGrpSpPr>
          <p:nvPr/>
        </p:nvGrpSpPr>
        <p:grpSpPr bwMode="auto">
          <a:xfrm>
            <a:off x="6739163" y="4724400"/>
            <a:ext cx="2225448" cy="1944688"/>
            <a:chOff x="6739398" y="4725144"/>
            <a:chExt cx="2225090" cy="1944216"/>
          </a:xfrm>
        </p:grpSpPr>
        <p:sp>
          <p:nvSpPr>
            <p:cNvPr id="24" name="Блок-схема: несколько документов 23"/>
            <p:cNvSpPr/>
            <p:nvPr/>
          </p:nvSpPr>
          <p:spPr>
            <a:xfrm>
              <a:off x="6804248" y="4725144"/>
              <a:ext cx="2160240" cy="1944216"/>
            </a:xfrm>
            <a:prstGeom prst="flowChartMultidocumen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957" name="TextBox 24"/>
            <p:cNvSpPr txBox="1">
              <a:spLocks noChangeArrowheads="1"/>
            </p:cNvSpPr>
            <p:nvPr/>
          </p:nvSpPr>
          <p:spPr bwMode="auto">
            <a:xfrm>
              <a:off x="6739398" y="5502742"/>
              <a:ext cx="201622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</a:rPr>
                <a:t>2000</a:t>
              </a:r>
              <a:endParaRPr lang="ru-RU" sz="2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Группа 40"/>
          <p:cNvGrpSpPr>
            <a:grpSpLocks/>
          </p:cNvGrpSpPr>
          <p:nvPr/>
        </p:nvGrpSpPr>
        <p:grpSpPr bwMode="auto">
          <a:xfrm>
            <a:off x="6732588" y="188913"/>
            <a:ext cx="2124075" cy="1800225"/>
            <a:chOff x="6732240" y="188640"/>
            <a:chExt cx="2123728" cy="1800200"/>
          </a:xfrm>
        </p:grpSpPr>
        <p:sp>
          <p:nvSpPr>
            <p:cNvPr id="27" name="Блок-схема: несколько документов 26"/>
            <p:cNvSpPr/>
            <p:nvPr/>
          </p:nvSpPr>
          <p:spPr>
            <a:xfrm>
              <a:off x="6732240" y="188640"/>
              <a:ext cx="2123728" cy="1800200"/>
            </a:xfrm>
            <a:prstGeom prst="flowChartMultidocumen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955" name="TextBox 32"/>
            <p:cNvSpPr txBox="1">
              <a:spLocks noChangeArrowheads="1"/>
            </p:cNvSpPr>
            <p:nvPr/>
          </p:nvSpPr>
          <p:spPr bwMode="auto">
            <a:xfrm>
              <a:off x="6804248" y="836712"/>
              <a:ext cx="1872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1642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па 39"/>
          <p:cNvGrpSpPr>
            <a:grpSpLocks/>
          </p:cNvGrpSpPr>
          <p:nvPr/>
        </p:nvGrpSpPr>
        <p:grpSpPr bwMode="auto">
          <a:xfrm>
            <a:off x="3924300" y="260350"/>
            <a:ext cx="1871663" cy="1800225"/>
            <a:chOff x="3923928" y="260648"/>
            <a:chExt cx="1872208" cy="1800200"/>
          </a:xfrm>
        </p:grpSpPr>
        <p:sp>
          <p:nvSpPr>
            <p:cNvPr id="26" name="Блок-схема: несколько документов 25"/>
            <p:cNvSpPr/>
            <p:nvPr/>
          </p:nvSpPr>
          <p:spPr>
            <a:xfrm>
              <a:off x="3923928" y="260648"/>
              <a:ext cx="1872208" cy="1800200"/>
            </a:xfrm>
            <a:prstGeom prst="flowChartMultidocument">
              <a:avLst/>
            </a:prstGeom>
            <a:solidFill>
              <a:srgbClr val="00B0F0"/>
            </a:solidFill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953" name="TextBox 33"/>
            <p:cNvSpPr txBox="1">
              <a:spLocks noChangeArrowheads="1"/>
            </p:cNvSpPr>
            <p:nvPr/>
          </p:nvSpPr>
          <p:spPr bwMode="auto">
            <a:xfrm>
              <a:off x="4067944" y="908720"/>
              <a:ext cx="13681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dirty="0" smtClean="0"/>
                <a:t>2012</a:t>
              </a:r>
              <a:endParaRPr lang="ru-RU" sz="2400" b="1" dirty="0"/>
            </a:p>
          </p:txBody>
        </p:sp>
      </p:grpSp>
      <p:grpSp>
        <p:nvGrpSpPr>
          <p:cNvPr id="42" name="Группа 41"/>
          <p:cNvGrpSpPr>
            <a:grpSpLocks/>
          </p:cNvGrpSpPr>
          <p:nvPr/>
        </p:nvGrpSpPr>
        <p:grpSpPr bwMode="auto">
          <a:xfrm>
            <a:off x="6875463" y="2565400"/>
            <a:ext cx="2089150" cy="1871663"/>
            <a:chOff x="6876256" y="2564904"/>
            <a:chExt cx="2088232" cy="1872208"/>
          </a:xfrm>
        </p:grpSpPr>
        <p:sp>
          <p:nvSpPr>
            <p:cNvPr id="28" name="Блок-схема: несколько документов 27"/>
            <p:cNvSpPr/>
            <p:nvPr/>
          </p:nvSpPr>
          <p:spPr>
            <a:xfrm>
              <a:off x="6947662" y="2564904"/>
              <a:ext cx="2016826" cy="1872208"/>
            </a:xfrm>
            <a:prstGeom prst="flowChartMultidocument">
              <a:avLst/>
            </a:prstGeom>
            <a:solidFill>
              <a:srgbClr val="00B0F0"/>
            </a:solidFill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951" name="TextBox 34"/>
            <p:cNvSpPr txBox="1">
              <a:spLocks noChangeArrowheads="1"/>
            </p:cNvSpPr>
            <p:nvPr/>
          </p:nvSpPr>
          <p:spPr bwMode="auto">
            <a:xfrm>
              <a:off x="6876256" y="3212976"/>
              <a:ext cx="19442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dirty="0" smtClean="0"/>
                <a:t>926</a:t>
              </a:r>
              <a:endParaRPr lang="ru-RU" sz="2400" b="1" dirty="0"/>
            </a:p>
          </p:txBody>
        </p:sp>
      </p:grpSp>
      <p:grpSp>
        <p:nvGrpSpPr>
          <p:cNvPr id="44" name="Группа 43"/>
          <p:cNvGrpSpPr>
            <a:grpSpLocks/>
          </p:cNvGrpSpPr>
          <p:nvPr/>
        </p:nvGrpSpPr>
        <p:grpSpPr bwMode="auto">
          <a:xfrm>
            <a:off x="755650" y="4797425"/>
            <a:ext cx="2016125" cy="1871663"/>
            <a:chOff x="3779912" y="4797152"/>
            <a:chExt cx="2016224" cy="1872208"/>
          </a:xfrm>
        </p:grpSpPr>
        <p:sp>
          <p:nvSpPr>
            <p:cNvPr id="31" name="Блок-схема: несколько документов 30"/>
            <p:cNvSpPr/>
            <p:nvPr/>
          </p:nvSpPr>
          <p:spPr>
            <a:xfrm>
              <a:off x="3779912" y="4797152"/>
              <a:ext cx="2016224" cy="1872208"/>
            </a:xfrm>
            <a:prstGeom prst="flowChartMultidocument">
              <a:avLst/>
            </a:prstGeom>
            <a:solidFill>
              <a:srgbClr val="00B0F0"/>
            </a:solidFill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949" name="TextBox 35"/>
            <p:cNvSpPr txBox="1">
              <a:spLocks noChangeArrowheads="1"/>
            </p:cNvSpPr>
            <p:nvPr/>
          </p:nvSpPr>
          <p:spPr bwMode="auto">
            <a:xfrm>
              <a:off x="3779912" y="5517232"/>
              <a:ext cx="1800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dirty="0" smtClean="0"/>
                <a:t>1860</a:t>
              </a:r>
              <a:endParaRPr lang="ru-RU" sz="2400" b="1" dirty="0"/>
            </a:p>
          </p:txBody>
        </p:sp>
      </p:grpSp>
      <p:grpSp>
        <p:nvGrpSpPr>
          <p:cNvPr id="39" name="Группа 38"/>
          <p:cNvGrpSpPr>
            <a:grpSpLocks/>
          </p:cNvGrpSpPr>
          <p:nvPr/>
        </p:nvGrpSpPr>
        <p:grpSpPr bwMode="auto">
          <a:xfrm>
            <a:off x="900113" y="260350"/>
            <a:ext cx="2016125" cy="1728788"/>
            <a:chOff x="899592" y="260648"/>
            <a:chExt cx="2016224" cy="1728192"/>
          </a:xfrm>
        </p:grpSpPr>
        <p:sp>
          <p:nvSpPr>
            <p:cNvPr id="30" name="Блок-схема: несколько документов 29"/>
            <p:cNvSpPr/>
            <p:nvPr/>
          </p:nvSpPr>
          <p:spPr>
            <a:xfrm>
              <a:off x="899592" y="260648"/>
              <a:ext cx="2016224" cy="1728192"/>
            </a:xfrm>
            <a:prstGeom prst="flowChartMultidocumen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947" name="TextBox 36"/>
            <p:cNvSpPr txBox="1">
              <a:spLocks noChangeArrowheads="1"/>
            </p:cNvSpPr>
            <p:nvPr/>
          </p:nvSpPr>
          <p:spPr bwMode="auto">
            <a:xfrm>
              <a:off x="1187624" y="908720"/>
              <a:ext cx="12961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1856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Группа 44"/>
          <p:cNvGrpSpPr>
            <a:grpSpLocks/>
          </p:cNvGrpSpPr>
          <p:nvPr/>
        </p:nvGrpSpPr>
        <p:grpSpPr bwMode="auto">
          <a:xfrm>
            <a:off x="3708400" y="4797425"/>
            <a:ext cx="2232025" cy="1871663"/>
            <a:chOff x="683568" y="4725144"/>
            <a:chExt cx="2232248" cy="1872208"/>
          </a:xfrm>
        </p:grpSpPr>
        <p:sp>
          <p:nvSpPr>
            <p:cNvPr id="32" name="Блок-схема: несколько документов 31"/>
            <p:cNvSpPr/>
            <p:nvPr/>
          </p:nvSpPr>
          <p:spPr>
            <a:xfrm>
              <a:off x="683568" y="4725144"/>
              <a:ext cx="2232248" cy="1872208"/>
            </a:xfrm>
            <a:prstGeom prst="flowChartMultidocumen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945" name="TextBox 37"/>
            <p:cNvSpPr txBox="1">
              <a:spLocks noChangeArrowheads="1"/>
            </p:cNvSpPr>
            <p:nvPr/>
          </p:nvSpPr>
          <p:spPr bwMode="auto">
            <a:xfrm>
              <a:off x="827584" y="5373216"/>
              <a:ext cx="172819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1938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39" name="Group 23"/>
          <p:cNvGraphicFramePr>
            <a:graphicFrameLocks noGrp="1"/>
          </p:cNvGraphicFramePr>
          <p:nvPr/>
        </p:nvGraphicFramePr>
        <p:xfrm>
          <a:off x="34925" y="0"/>
          <a:ext cx="9109075" cy="6858001"/>
        </p:xfrm>
        <a:graphic>
          <a:graphicData uri="http://schemas.openxmlformats.org/drawingml/2006/table">
            <a:tbl>
              <a:tblPr/>
              <a:tblGrid>
                <a:gridCol w="3013075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9955" name="Picture 22" descr="Безымянный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295525"/>
            <a:ext cx="302577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6" name="Text Box 32"/>
          <p:cNvSpPr txBox="1">
            <a:spLocks noChangeArrowheads="1"/>
          </p:cNvSpPr>
          <p:nvPr/>
        </p:nvSpPr>
        <p:spPr bwMode="auto">
          <a:xfrm>
            <a:off x="6156325" y="6308725"/>
            <a:ext cx="2808288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/>
              <a:t>Уссурийск</a:t>
            </a:r>
            <a:endParaRPr lang="ru-RU" sz="1600" b="1" dirty="0"/>
          </a:p>
        </p:txBody>
      </p:sp>
      <p:sp>
        <p:nvSpPr>
          <p:cNvPr id="39957" name="Text Box 35"/>
          <p:cNvSpPr txBox="1">
            <a:spLocks noChangeArrowheads="1"/>
          </p:cNvSpPr>
          <p:nvPr/>
        </p:nvSpPr>
        <p:spPr bwMode="auto">
          <a:xfrm>
            <a:off x="3203575" y="1844675"/>
            <a:ext cx="25209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/>
              <a:t>Арсеньев</a:t>
            </a:r>
            <a:endParaRPr lang="ru-RU" b="1" dirty="0"/>
          </a:p>
        </p:txBody>
      </p:sp>
      <p:sp>
        <p:nvSpPr>
          <p:cNvPr id="39958" name="Text Box 36"/>
          <p:cNvSpPr txBox="1">
            <a:spLocks noChangeArrowheads="1"/>
          </p:cNvSpPr>
          <p:nvPr/>
        </p:nvSpPr>
        <p:spPr bwMode="auto">
          <a:xfrm>
            <a:off x="6156325" y="4149725"/>
            <a:ext cx="2808288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/>
              <a:t>Дальнегорск</a:t>
            </a:r>
            <a:endParaRPr lang="ru-RU" sz="1600" b="1" dirty="0"/>
          </a:p>
        </p:txBody>
      </p:sp>
      <p:sp>
        <p:nvSpPr>
          <p:cNvPr id="39959" name="Text Box 38"/>
          <p:cNvSpPr txBox="1">
            <a:spLocks noChangeArrowheads="1"/>
          </p:cNvSpPr>
          <p:nvPr/>
        </p:nvSpPr>
        <p:spPr bwMode="auto">
          <a:xfrm>
            <a:off x="6300788" y="1844675"/>
            <a:ext cx="25908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/>
              <a:t>    </a:t>
            </a:r>
            <a:r>
              <a:rPr lang="ru-RU" sz="1600" b="1" dirty="0" smtClean="0"/>
              <a:t>Артём</a:t>
            </a:r>
            <a:endParaRPr lang="ru-RU" sz="2000" b="1" dirty="0"/>
          </a:p>
        </p:txBody>
      </p:sp>
      <p:sp>
        <p:nvSpPr>
          <p:cNvPr id="39960" name="Text Box 39"/>
          <p:cNvSpPr txBox="1">
            <a:spLocks noChangeArrowheads="1"/>
          </p:cNvSpPr>
          <p:nvPr/>
        </p:nvSpPr>
        <p:spPr bwMode="auto">
          <a:xfrm>
            <a:off x="323850" y="6381750"/>
            <a:ext cx="259238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/>
              <a:t>      </a:t>
            </a:r>
            <a:r>
              <a:rPr lang="ru-RU" sz="1600" b="1" dirty="0" smtClean="0"/>
              <a:t>Находка</a:t>
            </a:r>
            <a:endParaRPr lang="ru-RU" sz="2000" b="1" dirty="0"/>
          </a:p>
        </p:txBody>
      </p:sp>
      <p:sp>
        <p:nvSpPr>
          <p:cNvPr id="39961" name="Text Box 40"/>
          <p:cNvSpPr txBox="1">
            <a:spLocks noChangeArrowheads="1"/>
          </p:cNvSpPr>
          <p:nvPr/>
        </p:nvSpPr>
        <p:spPr bwMode="auto">
          <a:xfrm>
            <a:off x="3419475" y="6381750"/>
            <a:ext cx="2376488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/>
              <a:t>Фокино</a:t>
            </a:r>
            <a:endParaRPr lang="ru-RU" sz="2000" b="1" dirty="0"/>
          </a:p>
        </p:txBody>
      </p:sp>
      <p:sp>
        <p:nvSpPr>
          <p:cNvPr id="39963" name="Text Box 42"/>
          <p:cNvSpPr txBox="1">
            <a:spLocks noChangeArrowheads="1"/>
          </p:cNvSpPr>
          <p:nvPr/>
        </p:nvSpPr>
        <p:spPr bwMode="auto">
          <a:xfrm>
            <a:off x="250825" y="1844675"/>
            <a:ext cx="244951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/>
              <a:t>    </a:t>
            </a:r>
            <a:r>
              <a:rPr lang="ru-RU" sz="1600" b="1" dirty="0" smtClean="0"/>
              <a:t>Владивосток</a:t>
            </a:r>
            <a:endParaRPr lang="ru-RU" sz="1600" b="1" dirty="0"/>
          </a:p>
        </p:txBody>
      </p:sp>
      <p:sp>
        <p:nvSpPr>
          <p:cNvPr id="39964" name="TextBox 17"/>
          <p:cNvSpPr txBox="1">
            <a:spLocks noChangeArrowheads="1"/>
          </p:cNvSpPr>
          <p:nvPr/>
        </p:nvSpPr>
        <p:spPr bwMode="auto">
          <a:xfrm>
            <a:off x="755650" y="3933825"/>
            <a:ext cx="1943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1</a:t>
            </a:r>
            <a:r>
              <a:rPr lang="ru-RU" sz="3200" b="1">
                <a:solidFill>
                  <a:srgbClr val="6600CC"/>
                </a:solidFill>
                <a:latin typeface="Arial Black" pitchFamily="34" charset="0"/>
              </a:rPr>
              <a:t> </a:t>
            </a:r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тур</a:t>
            </a:r>
            <a:endParaRPr lang="ru-RU" sz="3200" b="1">
              <a:solidFill>
                <a:srgbClr val="6600CC"/>
              </a:solidFill>
              <a:latin typeface="Arial Black" pitchFamily="34" charset="0"/>
            </a:endParaRPr>
          </a:p>
        </p:txBody>
      </p:sp>
      <p:pic>
        <p:nvPicPr>
          <p:cNvPr id="39972" name="Picture 40" descr="C:\Users\Nadyu\Desktop\архив рисунков\disco_1_h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636838"/>
            <a:ext cx="12255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0" y="188912"/>
            <a:ext cx="2194983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65" y="188912"/>
            <a:ext cx="2472605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88912"/>
            <a:ext cx="2376488" cy="173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7" y="2492896"/>
            <a:ext cx="2290233" cy="165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28" y="4693911"/>
            <a:ext cx="2379567" cy="178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570" y="4794325"/>
            <a:ext cx="2382574" cy="158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7" y="4794324"/>
            <a:ext cx="2381138" cy="15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11" name="Group 67"/>
          <p:cNvGraphicFramePr>
            <a:graphicFrameLocks noGrp="1"/>
          </p:cNvGraphicFramePr>
          <p:nvPr/>
        </p:nvGraphicFramePr>
        <p:xfrm>
          <a:off x="0" y="0"/>
          <a:ext cx="9144000" cy="6813551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79" name="Line 24"/>
          <p:cNvSpPr>
            <a:spLocks noChangeShapeType="1"/>
          </p:cNvSpPr>
          <p:nvPr/>
        </p:nvSpPr>
        <p:spPr bwMode="auto">
          <a:xfrm>
            <a:off x="0" y="22050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0980" name="Picture 70" descr="C:\Users\Nadyu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2349500"/>
            <a:ext cx="2879725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2" name="TextBox 13"/>
          <p:cNvSpPr txBox="1">
            <a:spLocks noChangeArrowheads="1"/>
          </p:cNvSpPr>
          <p:nvPr/>
        </p:nvSpPr>
        <p:spPr bwMode="auto">
          <a:xfrm>
            <a:off x="3491880" y="908050"/>
            <a:ext cx="23040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Украинцы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73" name="TextBox 14"/>
          <p:cNvSpPr txBox="1">
            <a:spLocks noChangeArrowheads="1"/>
          </p:cNvSpPr>
          <p:nvPr/>
        </p:nvSpPr>
        <p:spPr bwMode="auto">
          <a:xfrm>
            <a:off x="179387" y="836712"/>
            <a:ext cx="2663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Русские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74" name="TextBox 15"/>
          <p:cNvSpPr txBox="1">
            <a:spLocks noChangeArrowheads="1"/>
          </p:cNvSpPr>
          <p:nvPr/>
        </p:nvSpPr>
        <p:spPr bwMode="auto">
          <a:xfrm>
            <a:off x="6138861" y="3068638"/>
            <a:ext cx="31321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Корейцы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75" name="TextBox 16"/>
          <p:cNvSpPr txBox="1">
            <a:spLocks noChangeArrowheads="1"/>
          </p:cNvSpPr>
          <p:nvPr/>
        </p:nvSpPr>
        <p:spPr bwMode="auto">
          <a:xfrm>
            <a:off x="6426993" y="908050"/>
            <a:ext cx="2555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Китайцы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76" name="TextBox 17"/>
          <p:cNvSpPr txBox="1">
            <a:spLocks noChangeArrowheads="1"/>
          </p:cNvSpPr>
          <p:nvPr/>
        </p:nvSpPr>
        <p:spPr bwMode="auto">
          <a:xfrm>
            <a:off x="6433651" y="5197981"/>
            <a:ext cx="25557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Узбеки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77" name="TextBox 18"/>
          <p:cNvSpPr txBox="1">
            <a:spLocks noChangeArrowheads="1"/>
          </p:cNvSpPr>
          <p:nvPr/>
        </p:nvSpPr>
        <p:spPr bwMode="auto">
          <a:xfrm>
            <a:off x="3455677" y="5197981"/>
            <a:ext cx="23764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Удэгейцы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78" name="TextBox 19"/>
          <p:cNvSpPr txBox="1">
            <a:spLocks noChangeArrowheads="1"/>
          </p:cNvSpPr>
          <p:nvPr/>
        </p:nvSpPr>
        <p:spPr bwMode="auto">
          <a:xfrm>
            <a:off x="467518" y="5259536"/>
            <a:ext cx="20875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Нанайцы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611188" y="3860800"/>
            <a:ext cx="1800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r>
              <a:rPr lang="ru-RU" sz="3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тур</a:t>
            </a:r>
          </a:p>
        </p:txBody>
      </p:sp>
      <p:pic>
        <p:nvPicPr>
          <p:cNvPr id="40989" name="Picture 39" descr="C:\Users\Nadyu\Desktop\архив рисунков\disco_2_h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636838"/>
            <a:ext cx="12954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2" grpId="0"/>
      <p:bldP spid="6174" grpId="0"/>
      <p:bldP spid="6175" grpId="0"/>
      <p:bldP spid="6176" grpId="0"/>
      <p:bldP spid="6177" grpId="0"/>
      <p:bldP spid="61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7" name="Group 39"/>
          <p:cNvGraphicFramePr>
            <a:graphicFrameLocks noGrp="1"/>
          </p:cNvGraphicFramePr>
          <p:nvPr/>
        </p:nvGraphicFramePr>
        <p:xfrm>
          <a:off x="0" y="0"/>
          <a:ext cx="9144000" cy="6885384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1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03" name="Text Box 56"/>
          <p:cNvSpPr txBox="1">
            <a:spLocks noChangeArrowheads="1"/>
          </p:cNvSpPr>
          <p:nvPr/>
        </p:nvSpPr>
        <p:spPr bwMode="auto">
          <a:xfrm>
            <a:off x="323850" y="6165850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/>
          </a:p>
        </p:txBody>
      </p:sp>
      <p:sp>
        <p:nvSpPr>
          <p:cNvPr id="42004" name="Text Box 57"/>
          <p:cNvSpPr txBox="1">
            <a:spLocks noChangeArrowheads="1"/>
          </p:cNvSpPr>
          <p:nvPr/>
        </p:nvSpPr>
        <p:spPr bwMode="auto">
          <a:xfrm>
            <a:off x="1331913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2005" name="Picture 45" descr="C:\Users\Nadyu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276475"/>
            <a:ext cx="29940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6" name="TextBox 13"/>
          <p:cNvSpPr txBox="1">
            <a:spLocks noChangeArrowheads="1"/>
          </p:cNvSpPr>
          <p:nvPr/>
        </p:nvSpPr>
        <p:spPr bwMode="auto">
          <a:xfrm>
            <a:off x="3215369" y="1810719"/>
            <a:ext cx="2808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цветная металлургия</a:t>
            </a:r>
            <a:endParaRPr lang="ru-RU" b="1" dirty="0"/>
          </a:p>
        </p:txBody>
      </p:sp>
      <p:sp>
        <p:nvSpPr>
          <p:cNvPr id="42007" name="TextBox 14"/>
          <p:cNvSpPr txBox="1">
            <a:spLocks noChangeArrowheads="1"/>
          </p:cNvSpPr>
          <p:nvPr/>
        </p:nvSpPr>
        <p:spPr bwMode="auto">
          <a:xfrm>
            <a:off x="3203575" y="6308725"/>
            <a:ext cx="2808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/>
          </a:p>
        </p:txBody>
      </p:sp>
      <p:sp>
        <p:nvSpPr>
          <p:cNvPr id="42008" name="TextBox 15"/>
          <p:cNvSpPr txBox="1">
            <a:spLocks noChangeArrowheads="1"/>
          </p:cNvSpPr>
          <p:nvPr/>
        </p:nvSpPr>
        <p:spPr bwMode="auto">
          <a:xfrm>
            <a:off x="6876257" y="4072215"/>
            <a:ext cx="1439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/>
              <a:t>транспорт</a:t>
            </a:r>
            <a:endParaRPr lang="ru-RU" b="1" dirty="0"/>
          </a:p>
        </p:txBody>
      </p:sp>
      <p:sp>
        <p:nvSpPr>
          <p:cNvPr id="42009" name="TextBox 16"/>
          <p:cNvSpPr txBox="1">
            <a:spLocks noChangeArrowheads="1"/>
          </p:cNvSpPr>
          <p:nvPr/>
        </p:nvSpPr>
        <p:spPr bwMode="auto">
          <a:xfrm>
            <a:off x="6262689" y="6342435"/>
            <a:ext cx="27368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сельское хозяйство</a:t>
            </a:r>
            <a:endParaRPr lang="ru-RU" sz="2000" b="1" dirty="0"/>
          </a:p>
        </p:txBody>
      </p:sp>
      <p:sp>
        <p:nvSpPr>
          <p:cNvPr id="42010" name="TextBox 17"/>
          <p:cNvSpPr txBox="1">
            <a:spLocks noChangeArrowheads="1"/>
          </p:cNvSpPr>
          <p:nvPr/>
        </p:nvSpPr>
        <p:spPr bwMode="auto">
          <a:xfrm>
            <a:off x="755650" y="3933825"/>
            <a:ext cx="1943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2</a:t>
            </a:r>
            <a:r>
              <a:rPr lang="ru-RU" sz="3200" b="1">
                <a:solidFill>
                  <a:srgbClr val="6600CC"/>
                </a:solidFill>
                <a:latin typeface="Arial Black" pitchFamily="34" charset="0"/>
              </a:rPr>
              <a:t> </a:t>
            </a:r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тур</a:t>
            </a:r>
            <a:endParaRPr lang="ru-RU" sz="3200" b="1"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42011" name="TextBox 18"/>
          <p:cNvSpPr txBox="1">
            <a:spLocks noChangeArrowheads="1"/>
          </p:cNvSpPr>
          <p:nvPr/>
        </p:nvSpPr>
        <p:spPr bwMode="auto">
          <a:xfrm>
            <a:off x="111919" y="1810719"/>
            <a:ext cx="2808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машиностроение</a:t>
            </a:r>
            <a:endParaRPr lang="ru-RU" b="1" dirty="0"/>
          </a:p>
        </p:txBody>
      </p:sp>
      <p:sp>
        <p:nvSpPr>
          <p:cNvPr id="42012" name="TextBox 19"/>
          <p:cNvSpPr txBox="1">
            <a:spLocks noChangeArrowheads="1"/>
          </p:cNvSpPr>
          <p:nvPr/>
        </p:nvSpPr>
        <p:spPr bwMode="auto">
          <a:xfrm>
            <a:off x="654050" y="6357824"/>
            <a:ext cx="1368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пищевая</a:t>
            </a:r>
            <a:endParaRPr lang="ru-RU" b="1" dirty="0"/>
          </a:p>
        </p:txBody>
      </p:sp>
      <p:sp>
        <p:nvSpPr>
          <p:cNvPr id="42013" name="TextBox 20"/>
          <p:cNvSpPr txBox="1">
            <a:spLocks noChangeArrowheads="1"/>
          </p:cNvSpPr>
          <p:nvPr/>
        </p:nvSpPr>
        <p:spPr bwMode="auto">
          <a:xfrm>
            <a:off x="6227763" y="1729643"/>
            <a:ext cx="273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рыбная</a:t>
            </a:r>
            <a:endParaRPr lang="ru-RU" b="1" dirty="0"/>
          </a:p>
        </p:txBody>
      </p:sp>
      <p:pic>
        <p:nvPicPr>
          <p:cNvPr id="42014" name="Picture 39" descr="C:\Users\Nadyu\Desktop\архив рисунков\disco_2_h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636838"/>
            <a:ext cx="12969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15" name="TextBox 22"/>
          <p:cNvSpPr txBox="1">
            <a:spLocks noChangeArrowheads="1"/>
          </p:cNvSpPr>
          <p:nvPr/>
        </p:nvSpPr>
        <p:spPr bwMode="auto">
          <a:xfrm>
            <a:off x="3100388" y="6134784"/>
            <a:ext cx="2952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угольная промышленность</a:t>
            </a:r>
            <a:endParaRPr lang="ru-RU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85815"/>
            <a:ext cx="2199360" cy="146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404" y="259483"/>
            <a:ext cx="2076724" cy="155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7" y="225651"/>
            <a:ext cx="2306121" cy="150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809" y="2505075"/>
            <a:ext cx="2288024" cy="156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683" y="4772259"/>
            <a:ext cx="2343150" cy="157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4842972"/>
            <a:ext cx="2358181" cy="132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874971"/>
            <a:ext cx="2259779" cy="150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7" name="Group 39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27" name="Text Box 56"/>
          <p:cNvSpPr txBox="1">
            <a:spLocks noChangeArrowheads="1"/>
          </p:cNvSpPr>
          <p:nvPr/>
        </p:nvSpPr>
        <p:spPr bwMode="auto">
          <a:xfrm>
            <a:off x="323850" y="6165850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/>
          </a:p>
        </p:txBody>
      </p:sp>
      <p:sp>
        <p:nvSpPr>
          <p:cNvPr id="43028" name="Text Box 57"/>
          <p:cNvSpPr txBox="1">
            <a:spLocks noChangeArrowheads="1"/>
          </p:cNvSpPr>
          <p:nvPr/>
        </p:nvSpPr>
        <p:spPr bwMode="auto">
          <a:xfrm>
            <a:off x="1331913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3029" name="Picture 67" descr="C:\Users\Nadyu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349500"/>
            <a:ext cx="28956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0" name="Picture 31" descr="C:\Users\Nadyu\Desktop\архив рисунков\disco_3_h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636838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31" name="TextBox 17"/>
          <p:cNvSpPr txBox="1">
            <a:spLocks noChangeArrowheads="1"/>
          </p:cNvSpPr>
          <p:nvPr/>
        </p:nvSpPr>
        <p:spPr bwMode="auto">
          <a:xfrm>
            <a:off x="755650" y="3933825"/>
            <a:ext cx="1943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3</a:t>
            </a:r>
            <a:r>
              <a:rPr lang="ru-RU" sz="3200" b="1">
                <a:solidFill>
                  <a:srgbClr val="6600CC"/>
                </a:solidFill>
                <a:latin typeface="Arial Black" pitchFamily="34" charset="0"/>
              </a:rPr>
              <a:t> </a:t>
            </a:r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тур</a:t>
            </a:r>
            <a:endParaRPr lang="ru-RU" sz="3200" b="1"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43032" name="TextBox 15"/>
          <p:cNvSpPr txBox="1">
            <a:spLocks noChangeArrowheads="1"/>
          </p:cNvSpPr>
          <p:nvPr/>
        </p:nvSpPr>
        <p:spPr bwMode="auto">
          <a:xfrm>
            <a:off x="323850" y="1916113"/>
            <a:ext cx="24479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/>
              <a:t>каменный уголь</a:t>
            </a:r>
            <a:endParaRPr lang="ru-RU" sz="1600" b="1" dirty="0"/>
          </a:p>
        </p:txBody>
      </p:sp>
      <p:sp>
        <p:nvSpPr>
          <p:cNvPr id="43033" name="TextBox 16"/>
          <p:cNvSpPr txBox="1">
            <a:spLocks noChangeArrowheads="1"/>
          </p:cNvSpPr>
          <p:nvPr/>
        </p:nvSpPr>
        <p:spPr bwMode="auto">
          <a:xfrm>
            <a:off x="3203575" y="1844675"/>
            <a:ext cx="25923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/>
              <a:t>бурый уголь</a:t>
            </a:r>
            <a:endParaRPr lang="ru-RU" sz="1200" dirty="0"/>
          </a:p>
        </p:txBody>
      </p:sp>
      <p:sp>
        <p:nvSpPr>
          <p:cNvPr id="43034" name="TextBox 17"/>
          <p:cNvSpPr txBox="1">
            <a:spLocks noChangeArrowheads="1"/>
          </p:cNvSpPr>
          <p:nvPr/>
        </p:nvSpPr>
        <p:spPr bwMode="auto">
          <a:xfrm>
            <a:off x="6252644" y="6329948"/>
            <a:ext cx="2736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/>
              <a:t>золото, серебро</a:t>
            </a:r>
            <a:endParaRPr lang="ru-RU" sz="1600" dirty="0"/>
          </a:p>
        </p:txBody>
      </p:sp>
      <p:sp>
        <p:nvSpPr>
          <p:cNvPr id="43035" name="TextBox 18"/>
          <p:cNvSpPr txBox="1">
            <a:spLocks noChangeArrowheads="1"/>
          </p:cNvSpPr>
          <p:nvPr/>
        </p:nvSpPr>
        <p:spPr bwMode="auto">
          <a:xfrm>
            <a:off x="3132138" y="6334125"/>
            <a:ext cx="27352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/>
              <a:t>графит</a:t>
            </a:r>
            <a:endParaRPr lang="ru-RU" sz="1600" dirty="0"/>
          </a:p>
        </p:txBody>
      </p:sp>
      <p:sp>
        <p:nvSpPr>
          <p:cNvPr id="43036" name="TextBox 19"/>
          <p:cNvSpPr txBox="1">
            <a:spLocks noChangeArrowheads="1"/>
          </p:cNvSpPr>
          <p:nvPr/>
        </p:nvSpPr>
        <p:spPr bwMode="auto">
          <a:xfrm>
            <a:off x="107949" y="6349206"/>
            <a:ext cx="28797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/>
              <a:t>в</a:t>
            </a:r>
            <a:r>
              <a:rPr lang="ru-RU" sz="1600" b="1" dirty="0" smtClean="0"/>
              <a:t>ольфрамовые руды</a:t>
            </a:r>
            <a:endParaRPr lang="ru-RU" sz="1600" dirty="0"/>
          </a:p>
        </p:txBody>
      </p:sp>
      <p:sp>
        <p:nvSpPr>
          <p:cNvPr id="43037" name="TextBox 20"/>
          <p:cNvSpPr txBox="1">
            <a:spLocks noChangeArrowheads="1"/>
          </p:cNvSpPr>
          <p:nvPr/>
        </p:nvSpPr>
        <p:spPr bwMode="auto">
          <a:xfrm>
            <a:off x="6181207" y="4102992"/>
            <a:ext cx="2879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глина</a:t>
            </a:r>
            <a:endParaRPr lang="ru-RU" dirty="0"/>
          </a:p>
        </p:txBody>
      </p:sp>
      <p:sp>
        <p:nvSpPr>
          <p:cNvPr id="43038" name="TextBox 21"/>
          <p:cNvSpPr txBox="1">
            <a:spLocks noChangeArrowheads="1"/>
          </p:cNvSpPr>
          <p:nvPr/>
        </p:nvSpPr>
        <p:spPr bwMode="auto">
          <a:xfrm>
            <a:off x="6443663" y="1844675"/>
            <a:ext cx="23764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/>
              <a:t>оловянные руды</a:t>
            </a:r>
            <a:endParaRPr lang="ru-RU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188639"/>
            <a:ext cx="2303297" cy="172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5354"/>
            <a:ext cx="1872208" cy="172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204527"/>
            <a:ext cx="2186863" cy="164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818" y="2505074"/>
            <a:ext cx="2418181" cy="159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818" y="4763875"/>
            <a:ext cx="2125638" cy="157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78" y="4796317"/>
            <a:ext cx="2389022" cy="157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53" y="4715975"/>
            <a:ext cx="2032918" cy="164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53"/>
          <p:cNvSpPr txBox="1">
            <a:spLocks noChangeArrowheads="1"/>
          </p:cNvSpPr>
          <p:nvPr/>
        </p:nvSpPr>
        <p:spPr bwMode="auto">
          <a:xfrm>
            <a:off x="6300788" y="6237288"/>
            <a:ext cx="23050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       </a:t>
            </a:r>
          </a:p>
        </p:txBody>
      </p:sp>
      <p:pic>
        <p:nvPicPr>
          <p:cNvPr id="44034" name="Picture 4" descr="Безымянный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2492375"/>
            <a:ext cx="2881312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215" name="Group 23"/>
          <p:cNvGraphicFramePr>
            <a:graphicFrameLocks noGrp="1"/>
          </p:cNvGraphicFramePr>
          <p:nvPr/>
        </p:nvGraphicFramePr>
        <p:xfrm>
          <a:off x="34925" y="0"/>
          <a:ext cx="9109075" cy="6858001"/>
        </p:xfrm>
        <a:graphic>
          <a:graphicData uri="http://schemas.openxmlformats.org/drawingml/2006/table">
            <a:tbl>
              <a:tblPr/>
              <a:tblGrid>
                <a:gridCol w="3013075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53" name="Text Box 49"/>
          <p:cNvSpPr txBox="1">
            <a:spLocks noChangeArrowheads="1"/>
          </p:cNvSpPr>
          <p:nvPr/>
        </p:nvSpPr>
        <p:spPr bwMode="auto">
          <a:xfrm>
            <a:off x="468313" y="774848"/>
            <a:ext cx="2447925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rgbClr val="6600CC"/>
                </a:solidFill>
              </a:rPr>
              <a:t>Бикин</a:t>
            </a:r>
            <a:endParaRPr lang="ru-RU" sz="4000" b="1" dirty="0">
              <a:solidFill>
                <a:srgbClr val="6600CC"/>
              </a:solidFill>
            </a:endParaRPr>
          </a:p>
        </p:txBody>
      </p:sp>
      <p:sp>
        <p:nvSpPr>
          <p:cNvPr id="44054" name="Text Box 50"/>
          <p:cNvSpPr txBox="1">
            <a:spLocks noChangeArrowheads="1"/>
          </p:cNvSpPr>
          <p:nvPr/>
        </p:nvSpPr>
        <p:spPr bwMode="auto">
          <a:xfrm>
            <a:off x="431800" y="5250882"/>
            <a:ext cx="252095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6600CC"/>
                </a:solidFill>
              </a:rPr>
              <a:t>Илистая</a:t>
            </a:r>
            <a:endParaRPr lang="ru-RU" sz="4000" b="1" dirty="0">
              <a:solidFill>
                <a:srgbClr val="6600CC"/>
              </a:solidFill>
            </a:endParaRPr>
          </a:p>
        </p:txBody>
      </p:sp>
      <p:sp>
        <p:nvSpPr>
          <p:cNvPr id="44055" name="Text Box 51"/>
          <p:cNvSpPr txBox="1">
            <a:spLocks noChangeArrowheads="1"/>
          </p:cNvSpPr>
          <p:nvPr/>
        </p:nvSpPr>
        <p:spPr bwMode="auto">
          <a:xfrm>
            <a:off x="6647317" y="467071"/>
            <a:ext cx="2232025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4000" b="1" dirty="0" err="1" smtClean="0">
                <a:solidFill>
                  <a:srgbClr val="6600CC"/>
                </a:solidFill>
              </a:rPr>
              <a:t>Сихотэ</a:t>
            </a:r>
            <a:r>
              <a:rPr lang="ru-RU" sz="4000" b="1" dirty="0" smtClean="0">
                <a:solidFill>
                  <a:srgbClr val="6600CC"/>
                </a:solidFill>
              </a:rPr>
              <a:t>-</a:t>
            </a:r>
            <a:endParaRPr lang="ru-RU" sz="4000" b="1" dirty="0">
              <a:solidFill>
                <a:srgbClr val="6600CC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4000" b="1" dirty="0" err="1">
                <a:solidFill>
                  <a:srgbClr val="6600CC"/>
                </a:solidFill>
              </a:rPr>
              <a:t>Алинь</a:t>
            </a:r>
            <a:endParaRPr lang="ru-RU" sz="4000" b="1" dirty="0">
              <a:solidFill>
                <a:srgbClr val="6600CC"/>
              </a:solidFill>
            </a:endParaRPr>
          </a:p>
        </p:txBody>
      </p:sp>
      <p:sp>
        <p:nvSpPr>
          <p:cNvPr id="44056" name="Text Box 52"/>
          <p:cNvSpPr txBox="1">
            <a:spLocks noChangeArrowheads="1"/>
          </p:cNvSpPr>
          <p:nvPr/>
        </p:nvSpPr>
        <p:spPr bwMode="auto">
          <a:xfrm>
            <a:off x="3468913" y="774848"/>
            <a:ext cx="2376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smtClean="0">
                <a:solidFill>
                  <a:srgbClr val="6600CC"/>
                </a:solidFill>
              </a:rPr>
              <a:t>Рейнеке</a:t>
            </a:r>
            <a:endParaRPr lang="ru-RU" sz="4000" b="1" dirty="0">
              <a:solidFill>
                <a:srgbClr val="6600CC"/>
              </a:solidFill>
            </a:endParaRPr>
          </a:p>
        </p:txBody>
      </p:sp>
      <p:sp>
        <p:nvSpPr>
          <p:cNvPr id="44057" name="Text Box 55"/>
          <p:cNvSpPr txBox="1">
            <a:spLocks noChangeArrowheads="1"/>
          </p:cNvSpPr>
          <p:nvPr/>
        </p:nvSpPr>
        <p:spPr bwMode="auto">
          <a:xfrm>
            <a:off x="3298439" y="5272950"/>
            <a:ext cx="273685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err="1" smtClean="0">
                <a:solidFill>
                  <a:srgbClr val="6600CC"/>
                </a:solidFill>
              </a:rPr>
              <a:t>Кема</a:t>
            </a:r>
            <a:endParaRPr lang="ru-RU" sz="4000" b="1" dirty="0">
              <a:solidFill>
                <a:srgbClr val="6600CC"/>
              </a:solidFill>
            </a:endParaRPr>
          </a:p>
        </p:txBody>
      </p:sp>
      <p:sp>
        <p:nvSpPr>
          <p:cNvPr id="44058" name="Text Box 56"/>
          <p:cNvSpPr txBox="1">
            <a:spLocks noChangeArrowheads="1"/>
          </p:cNvSpPr>
          <p:nvPr/>
        </p:nvSpPr>
        <p:spPr bwMode="auto">
          <a:xfrm>
            <a:off x="6227763" y="3063831"/>
            <a:ext cx="273685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rgbClr val="6600CC"/>
                </a:solidFill>
              </a:rPr>
              <a:t>Путятина</a:t>
            </a:r>
            <a:endParaRPr lang="ru-RU" sz="4000" b="1" dirty="0">
              <a:solidFill>
                <a:srgbClr val="6600CC"/>
              </a:solidFill>
            </a:endParaRPr>
          </a:p>
        </p:txBody>
      </p:sp>
      <p:pic>
        <p:nvPicPr>
          <p:cNvPr id="44059" name="Picture 31" descr="C:\Users\Nadyu\Desktop\архив рисунков\disco_3_h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636838"/>
            <a:ext cx="12969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60" name="TextBox 17"/>
          <p:cNvSpPr txBox="1">
            <a:spLocks noChangeArrowheads="1"/>
          </p:cNvSpPr>
          <p:nvPr/>
        </p:nvSpPr>
        <p:spPr bwMode="auto">
          <a:xfrm>
            <a:off x="755650" y="3933825"/>
            <a:ext cx="1943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3</a:t>
            </a:r>
            <a:r>
              <a:rPr lang="ru-RU" sz="3200" b="1">
                <a:solidFill>
                  <a:srgbClr val="6600CC"/>
                </a:solidFill>
                <a:latin typeface="Arial Black" pitchFamily="34" charset="0"/>
              </a:rPr>
              <a:t> </a:t>
            </a:r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тур</a:t>
            </a:r>
            <a:endParaRPr lang="ru-RU" sz="3200" b="1"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44061" name="Text Box 55"/>
          <p:cNvSpPr txBox="1">
            <a:spLocks noChangeArrowheads="1"/>
          </p:cNvSpPr>
          <p:nvPr/>
        </p:nvSpPr>
        <p:spPr bwMode="auto">
          <a:xfrm>
            <a:off x="6407150" y="5272950"/>
            <a:ext cx="2557463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err="1" smtClean="0">
                <a:solidFill>
                  <a:srgbClr val="6600CC"/>
                </a:solidFill>
              </a:rPr>
              <a:t>Ханка</a:t>
            </a:r>
            <a:endParaRPr lang="ru-RU" sz="4000" b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519108"/>
              </p:ext>
            </p:extLst>
          </p:nvPr>
        </p:nvGraphicFramePr>
        <p:xfrm>
          <a:off x="0" y="0"/>
          <a:ext cx="9109075" cy="6858001"/>
        </p:xfrm>
        <a:graphic>
          <a:graphicData uri="http://schemas.openxmlformats.org/drawingml/2006/table">
            <a:tbl>
              <a:tblPr/>
              <a:tblGrid>
                <a:gridCol w="3013075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Бархат амурский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Пихта черная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Ель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Аянская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eeskneesCTT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eeskneesCTT" pitchFamily="2" charset="0"/>
                        </a:rPr>
                        <a:t>      </a:t>
                      </a:r>
                      <a:endParaRPr kumimoji="0" lang="ru-RU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eskneesCTT" pitchFamily="2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Береза каменная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Лотос Комарова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Женьшень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Лимонник китайский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96" name="TextBox 17"/>
          <p:cNvSpPr txBox="1">
            <a:spLocks noChangeArrowheads="1"/>
          </p:cNvSpPr>
          <p:nvPr/>
        </p:nvSpPr>
        <p:spPr bwMode="auto">
          <a:xfrm>
            <a:off x="827088" y="3860800"/>
            <a:ext cx="1800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4</a:t>
            </a:r>
            <a:r>
              <a:rPr lang="ru-RU" sz="3200" b="1">
                <a:solidFill>
                  <a:srgbClr val="6600CC"/>
                </a:solidFill>
                <a:latin typeface="Arial Black" pitchFamily="34" charset="0"/>
              </a:rPr>
              <a:t> тур</a:t>
            </a:r>
          </a:p>
        </p:txBody>
      </p:sp>
      <p:grpSp>
        <p:nvGrpSpPr>
          <p:cNvPr id="45097" name="Группа 22"/>
          <p:cNvGrpSpPr>
            <a:grpSpLocks/>
          </p:cNvGrpSpPr>
          <p:nvPr/>
        </p:nvGrpSpPr>
        <p:grpSpPr bwMode="auto">
          <a:xfrm>
            <a:off x="827088" y="2492375"/>
            <a:ext cx="1368425" cy="1379538"/>
            <a:chOff x="683568" y="2276872"/>
            <a:chExt cx="1882899" cy="1882899"/>
          </a:xfrm>
        </p:grpSpPr>
        <p:pic>
          <p:nvPicPr>
            <p:cNvPr id="45099" name="Picture 2" descr="C:\Users\Nadyu\Desktop\архив рисунков\disco_colored_lights_hc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3568" y="2276872"/>
              <a:ext cx="1882899" cy="1882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Прямоугольник 2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2222" y="1936071"/>
              <a:ext cx="2869221" cy="2464046"/>
            </a:xfrm>
            <a:prstGeom prst="rect">
              <a:avLst/>
            </a:prstGeom>
            <a:noFill/>
          </p:spPr>
        </p:pic>
      </p:grpSp>
      <p:pic>
        <p:nvPicPr>
          <p:cNvPr id="45098" name="Picture 4" descr="Безымянный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2349500"/>
            <a:ext cx="29908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88640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831" y="188640"/>
            <a:ext cx="1440160" cy="155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7909"/>
            <a:ext cx="1288780" cy="153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237" y="2404328"/>
            <a:ext cx="2260850" cy="155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462" y="4725144"/>
            <a:ext cx="1368152" cy="162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808" y="4775144"/>
            <a:ext cx="1182234" cy="152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94" y="4825145"/>
            <a:ext cx="21526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7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201843"/>
              </p:ext>
            </p:extLst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Экс-губернаторы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Приморского края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097" name="Text Box 56"/>
          <p:cNvSpPr txBox="1">
            <a:spLocks noChangeArrowheads="1"/>
          </p:cNvSpPr>
          <p:nvPr/>
        </p:nvSpPr>
        <p:spPr bwMode="auto">
          <a:xfrm>
            <a:off x="323850" y="6165850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/>
          </a:p>
        </p:txBody>
      </p:sp>
      <p:sp>
        <p:nvSpPr>
          <p:cNvPr id="46098" name="Text Box 57"/>
          <p:cNvSpPr txBox="1">
            <a:spLocks noChangeArrowheads="1"/>
          </p:cNvSpPr>
          <p:nvPr/>
        </p:nvSpPr>
        <p:spPr bwMode="auto">
          <a:xfrm>
            <a:off x="1331913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6099" name="Picture 67" descr="C:\Users\Nadyu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301875"/>
            <a:ext cx="305752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100" name="Группа 8"/>
          <p:cNvGrpSpPr>
            <a:grpSpLocks/>
          </p:cNvGrpSpPr>
          <p:nvPr/>
        </p:nvGrpSpPr>
        <p:grpSpPr bwMode="auto">
          <a:xfrm>
            <a:off x="827088" y="2708275"/>
            <a:ext cx="1368425" cy="1235075"/>
            <a:chOff x="683568" y="2276872"/>
            <a:chExt cx="1882899" cy="1882899"/>
          </a:xfrm>
        </p:grpSpPr>
        <p:pic>
          <p:nvPicPr>
            <p:cNvPr id="46114" name="Picture 2" descr="C:\Users\Nadyu\Desktop\архив рисунков\disco_colored_lights_hc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3568" y="2276872"/>
              <a:ext cx="1882899" cy="1882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Прямоугольник 6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2222" y="1873671"/>
              <a:ext cx="2869219" cy="2751424"/>
            </a:xfrm>
            <a:prstGeom prst="rect">
              <a:avLst/>
            </a:prstGeom>
            <a:noFill/>
          </p:spPr>
        </p:pic>
      </p:grpSp>
      <p:sp>
        <p:nvSpPr>
          <p:cNvPr id="46101" name="TextBox 17"/>
          <p:cNvSpPr txBox="1">
            <a:spLocks noChangeArrowheads="1"/>
          </p:cNvSpPr>
          <p:nvPr/>
        </p:nvSpPr>
        <p:spPr bwMode="auto">
          <a:xfrm>
            <a:off x="827088" y="3860800"/>
            <a:ext cx="1800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4</a:t>
            </a:r>
            <a:r>
              <a:rPr lang="ru-RU" sz="3200" b="1">
                <a:solidFill>
                  <a:srgbClr val="6600CC"/>
                </a:solidFill>
                <a:latin typeface="Arial Black" pitchFamily="34" charset="0"/>
              </a:rPr>
              <a:t> тур</a:t>
            </a:r>
          </a:p>
        </p:txBody>
      </p:sp>
      <p:grpSp>
        <p:nvGrpSpPr>
          <p:cNvPr id="46102" name="Группа 9"/>
          <p:cNvGrpSpPr>
            <a:grpSpLocks/>
          </p:cNvGrpSpPr>
          <p:nvPr/>
        </p:nvGrpSpPr>
        <p:grpSpPr bwMode="auto">
          <a:xfrm>
            <a:off x="7092950" y="2636838"/>
            <a:ext cx="1295400" cy="1306512"/>
            <a:chOff x="683568" y="2276872"/>
            <a:chExt cx="1882899" cy="1882899"/>
          </a:xfrm>
        </p:grpSpPr>
        <p:pic>
          <p:nvPicPr>
            <p:cNvPr id="46112" name="Picture 2" descr="C:\Users\Nadyu\Desktop\архив рисунков\disco_colored_lights_hc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3568" y="2276872"/>
              <a:ext cx="1882899" cy="1882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Прямоугольник 11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4130" y="1903023"/>
              <a:ext cx="3028620" cy="2599818"/>
            </a:xfrm>
            <a:prstGeom prst="rect">
              <a:avLst/>
            </a:prstGeom>
            <a:noFill/>
          </p:spPr>
        </p:pic>
      </p:grpSp>
      <p:sp>
        <p:nvSpPr>
          <p:cNvPr id="46103" name="TextBox 17"/>
          <p:cNvSpPr txBox="1">
            <a:spLocks noChangeArrowheads="1"/>
          </p:cNvSpPr>
          <p:nvPr/>
        </p:nvSpPr>
        <p:spPr bwMode="auto">
          <a:xfrm>
            <a:off x="6732588" y="3860800"/>
            <a:ext cx="17986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4</a:t>
            </a:r>
            <a:r>
              <a:rPr lang="ru-RU" sz="3200" b="1">
                <a:solidFill>
                  <a:srgbClr val="6600CC"/>
                </a:solidFill>
                <a:latin typeface="Arial Black" pitchFamily="34" charset="0"/>
              </a:rPr>
              <a:t> тур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111500" y="1825429"/>
            <a:ext cx="2952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Сергей </a:t>
            </a:r>
            <a:r>
              <a:rPr lang="ru-RU" sz="2000" b="1" dirty="0" err="1" smtClean="0"/>
              <a:t>Дарькин</a:t>
            </a:r>
            <a:endParaRPr lang="ru-RU" sz="1600" dirty="0"/>
          </a:p>
        </p:txBody>
      </p:sp>
      <p:sp>
        <p:nvSpPr>
          <p:cNvPr id="46105" name="TextBox 14"/>
          <p:cNvSpPr txBox="1">
            <a:spLocks noChangeArrowheads="1"/>
          </p:cNvSpPr>
          <p:nvPr/>
        </p:nvSpPr>
        <p:spPr bwMode="auto">
          <a:xfrm>
            <a:off x="112130" y="1517653"/>
            <a:ext cx="28078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Евгений </a:t>
            </a:r>
            <a:r>
              <a:rPr lang="ru-RU" sz="2000" b="1" dirty="0" smtClean="0"/>
              <a:t>Наздратенко</a:t>
            </a:r>
            <a:endParaRPr lang="ru-RU" sz="2000" b="1" dirty="0"/>
          </a:p>
        </p:txBody>
      </p:sp>
      <p:sp>
        <p:nvSpPr>
          <p:cNvPr id="46106" name="TextBox 15"/>
          <p:cNvSpPr txBox="1">
            <a:spLocks noChangeArrowheads="1"/>
          </p:cNvSpPr>
          <p:nvPr/>
        </p:nvSpPr>
        <p:spPr bwMode="auto">
          <a:xfrm>
            <a:off x="6116638" y="1593989"/>
            <a:ext cx="28801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Владимир </a:t>
            </a:r>
            <a:r>
              <a:rPr lang="ru-RU" sz="2000" b="1" dirty="0" err="1" smtClean="0"/>
              <a:t>Миклушевский</a:t>
            </a:r>
            <a:endParaRPr lang="ru-RU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165239"/>
            <a:ext cx="2125043" cy="166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436" y="73851"/>
            <a:ext cx="1144574" cy="152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11" y="165239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FF6600"/>
        </a:dk1>
        <a:lt1>
          <a:srgbClr val="FFFFFF"/>
        </a:lt1>
        <a:dk2>
          <a:srgbClr val="FF66FF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FFB8FF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FF6600"/>
        </a:dk1>
        <a:lt1>
          <a:srgbClr val="FFFFFF"/>
        </a:lt1>
        <a:dk2>
          <a:srgbClr val="FFCC99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FFE2CA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FF6600"/>
        </a:dk1>
        <a:lt1>
          <a:srgbClr val="FFFFFF"/>
        </a:lt1>
        <a:dk2>
          <a:srgbClr val="99CCFF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CAE2FF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FF6600"/>
        </a:dk1>
        <a:lt1>
          <a:srgbClr val="FFFFFF"/>
        </a:lt1>
        <a:dk2>
          <a:srgbClr val="0033CC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E2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алют">
  <a:themeElements>
    <a:clrScheme name="Салют 10">
      <a:dk1>
        <a:srgbClr val="FF6600"/>
      </a:dk1>
      <a:lt1>
        <a:srgbClr val="FFFFFF"/>
      </a:lt1>
      <a:dk2>
        <a:srgbClr val="0033CC"/>
      </a:dk2>
      <a:lt2>
        <a:srgbClr val="FFFFFF"/>
      </a:lt2>
      <a:accent1>
        <a:srgbClr val="FF99FF"/>
      </a:accent1>
      <a:accent2>
        <a:srgbClr val="FFFF99"/>
      </a:accent2>
      <a:accent3>
        <a:srgbClr val="AAADE2"/>
      </a:accent3>
      <a:accent4>
        <a:srgbClr val="DADADA"/>
      </a:accent4>
      <a:accent5>
        <a:srgbClr val="FFCAFF"/>
      </a:accent5>
      <a:accent6>
        <a:srgbClr val="E7E78A"/>
      </a:accent6>
      <a:hlink>
        <a:srgbClr val="FF3399"/>
      </a:hlink>
      <a:folHlink>
        <a:srgbClr val="FF9966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алют 7">
        <a:dk1>
          <a:srgbClr val="FF6600"/>
        </a:dk1>
        <a:lt1>
          <a:srgbClr val="FFFFFF"/>
        </a:lt1>
        <a:dk2>
          <a:srgbClr val="FF66FF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FFB8FF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8">
        <a:dk1>
          <a:srgbClr val="FF6600"/>
        </a:dk1>
        <a:lt1>
          <a:srgbClr val="FFFFFF"/>
        </a:lt1>
        <a:dk2>
          <a:srgbClr val="FFCC99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FFE2CA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9">
        <a:dk1>
          <a:srgbClr val="FF6600"/>
        </a:dk1>
        <a:lt1>
          <a:srgbClr val="FFFFFF"/>
        </a:lt1>
        <a:dk2>
          <a:srgbClr val="99CCFF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CAE2FF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10">
        <a:dk1>
          <a:srgbClr val="FF6600"/>
        </a:dk1>
        <a:lt1>
          <a:srgbClr val="FFFFFF"/>
        </a:lt1>
        <a:dk2>
          <a:srgbClr val="0033CC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E2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FF6600"/>
        </a:dk1>
        <a:lt1>
          <a:srgbClr val="FFFFFF"/>
        </a:lt1>
        <a:dk2>
          <a:srgbClr val="FF66FF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FFB8FF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FF6600"/>
        </a:dk1>
        <a:lt1>
          <a:srgbClr val="FFFFFF"/>
        </a:lt1>
        <a:dk2>
          <a:srgbClr val="FFCC99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FFE2CA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FF6600"/>
        </a:dk1>
        <a:lt1>
          <a:srgbClr val="FFFFFF"/>
        </a:lt1>
        <a:dk2>
          <a:srgbClr val="99CCFF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CAE2FF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FF6600"/>
        </a:dk1>
        <a:lt1>
          <a:srgbClr val="FFFFFF"/>
        </a:lt1>
        <a:dk2>
          <a:srgbClr val="0033CC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E2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178</Words>
  <Application>Microsoft Office PowerPoint</Application>
  <PresentationFormat>Экран (4:3)</PresentationFormat>
  <Paragraphs>171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Оформление по умолчанию</vt:lpstr>
      <vt:lpstr>Салют</vt:lpstr>
      <vt:lpstr>1_Оформление по умолчанию</vt:lpstr>
      <vt:lpstr>Звёздный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справедливость </vt:lpstr>
      <vt:lpstr> слова (сущ. в  им.падеже, ед.ч.):</vt:lpstr>
      <vt:lpstr>      ПОЗДРАВЛЯЕМ победителя игры  «ЗВЕЗДНЫЙ ЧАС»</vt:lpstr>
    </vt:vector>
  </TitlesOfParts>
  <Company>Неизвестная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Звёздный</dc:title>
  <dc:creator>Неизвестный</dc:creator>
  <cp:lastModifiedBy>Семья</cp:lastModifiedBy>
  <cp:revision>114</cp:revision>
  <dcterms:created xsi:type="dcterms:W3CDTF">2004-04-29T07:56:50Z</dcterms:created>
  <dcterms:modified xsi:type="dcterms:W3CDTF">2013-01-16T13:41:52Z</dcterms:modified>
</cp:coreProperties>
</file>