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5"/>
  </p:notesMasterIdLst>
  <p:sldIdLst>
    <p:sldId id="256" r:id="rId2"/>
    <p:sldId id="277" r:id="rId3"/>
    <p:sldId id="257" r:id="rId4"/>
    <p:sldId id="273" r:id="rId5"/>
    <p:sldId id="258" r:id="rId6"/>
    <p:sldId id="274" r:id="rId7"/>
    <p:sldId id="259" r:id="rId8"/>
    <p:sldId id="276" r:id="rId9"/>
    <p:sldId id="260" r:id="rId10"/>
    <p:sldId id="275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8" r:id="rId22"/>
    <p:sldId id="271" r:id="rId23"/>
    <p:sldId id="27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13BA21-4D6F-4936-A35B-A7BC7DB1A2C6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18008A-E0CC-46C7-BE02-3D3FACBAE9CE}">
      <dgm:prSet phldrT="[Текст]" custT="1"/>
      <dgm:spPr/>
      <dgm:t>
        <a:bodyPr/>
        <a:lstStyle/>
        <a:p>
          <a:r>
            <a:rPr lang="ru-RU" sz="2800" b="1" dirty="0" smtClean="0"/>
            <a:t>100</a:t>
          </a:r>
          <a:endParaRPr lang="ru-RU" sz="2800" b="1" dirty="0"/>
        </a:p>
      </dgm:t>
    </dgm:pt>
    <dgm:pt modelId="{EB9664C7-BBAF-43AB-908E-EF0C1DEFCBE3}" type="parTrans" cxnId="{B5FFA413-B3CC-4904-A861-D1DBFC44D2F8}">
      <dgm:prSet/>
      <dgm:spPr/>
      <dgm:t>
        <a:bodyPr/>
        <a:lstStyle/>
        <a:p>
          <a:endParaRPr lang="ru-RU"/>
        </a:p>
      </dgm:t>
    </dgm:pt>
    <dgm:pt modelId="{93348A4B-0620-4258-83CA-567FE11530BF}" type="sibTrans" cxnId="{B5FFA413-B3CC-4904-A861-D1DBFC44D2F8}">
      <dgm:prSet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·5</a:t>
          </a:r>
          <a:endParaRPr lang="ru-RU" sz="2000" b="1" dirty="0">
            <a:solidFill>
              <a:schemeClr val="tx1"/>
            </a:solidFill>
          </a:endParaRPr>
        </a:p>
      </dgm:t>
    </dgm:pt>
    <dgm:pt modelId="{D5C476EC-E90A-4130-B182-38B12D447901}">
      <dgm:prSet phldrT="[Текст]" custT="1"/>
      <dgm:spPr/>
      <dgm:t>
        <a:bodyPr/>
        <a:lstStyle/>
        <a:p>
          <a:r>
            <a:rPr lang="ru-RU" sz="2000" b="1" dirty="0" smtClean="0"/>
            <a:t>15</a:t>
          </a:r>
          <a:endParaRPr lang="ru-RU" sz="2000" b="1" dirty="0"/>
        </a:p>
      </dgm:t>
    </dgm:pt>
    <dgm:pt modelId="{EEA41344-5509-4E74-801F-050EB37F1F0F}" type="parTrans" cxnId="{37CBD5BC-F62D-4CA4-8403-D5BBDBD1302C}">
      <dgm:prSet/>
      <dgm:spPr/>
      <dgm:t>
        <a:bodyPr/>
        <a:lstStyle/>
        <a:p>
          <a:endParaRPr lang="ru-RU"/>
        </a:p>
      </dgm:t>
    </dgm:pt>
    <dgm:pt modelId="{A34E29FA-FD61-4C27-A2C9-760D63658F8A}" type="sibTrans" cxnId="{37CBD5BC-F62D-4CA4-8403-D5BBDBD1302C}">
      <dgm:prSet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:4</a:t>
          </a:r>
          <a:endParaRPr lang="ru-RU" sz="2000" b="1" dirty="0">
            <a:solidFill>
              <a:schemeClr val="tx1"/>
            </a:solidFill>
          </a:endParaRPr>
        </a:p>
      </dgm:t>
    </dgm:pt>
    <dgm:pt modelId="{18EEAD58-A695-4AEA-9878-75002C83042B}">
      <dgm:prSet phldrT="[Текст]" custT="1"/>
      <dgm:spPr/>
      <dgm:t>
        <a:bodyPr/>
        <a:lstStyle/>
        <a:p>
          <a:r>
            <a:rPr lang="ru-RU" sz="2000" b="1" dirty="0" smtClean="0"/>
            <a:t>60</a:t>
          </a:r>
          <a:endParaRPr lang="ru-RU" sz="2000" b="1" dirty="0"/>
        </a:p>
      </dgm:t>
    </dgm:pt>
    <dgm:pt modelId="{4C59AA00-B0BE-4021-ABDB-F0C41EC820E5}" type="parTrans" cxnId="{9EC89950-D3DF-4581-AFD5-A8D48244C9EB}">
      <dgm:prSet/>
      <dgm:spPr/>
      <dgm:t>
        <a:bodyPr/>
        <a:lstStyle/>
        <a:p>
          <a:endParaRPr lang="ru-RU"/>
        </a:p>
      </dgm:t>
    </dgm:pt>
    <dgm:pt modelId="{AE092FDB-3CD6-4CA5-AD6A-97CABDAB7B5D}" type="sibTrans" cxnId="{9EC89950-D3DF-4581-AFD5-A8D48244C9EB}">
      <dgm:prSet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+27</a:t>
          </a:r>
          <a:endParaRPr lang="ru-RU" sz="2000" b="1" dirty="0">
            <a:solidFill>
              <a:schemeClr val="tx1"/>
            </a:solidFill>
          </a:endParaRPr>
        </a:p>
      </dgm:t>
    </dgm:pt>
    <dgm:pt modelId="{BBFB3075-95E9-4D56-B59D-F3DDBB6D076E}">
      <dgm:prSet phldrT="[Текст]" custT="1"/>
      <dgm:spPr/>
      <dgm:t>
        <a:bodyPr/>
        <a:lstStyle/>
        <a:p>
          <a:r>
            <a:rPr lang="ru-RU" sz="2000" b="1" dirty="0" smtClean="0"/>
            <a:t>33</a:t>
          </a:r>
          <a:endParaRPr lang="ru-RU" sz="2000" b="1" dirty="0"/>
        </a:p>
      </dgm:t>
    </dgm:pt>
    <dgm:pt modelId="{FBC08FE8-63D9-4485-998C-B13880560565}" type="parTrans" cxnId="{53AF72EB-4ACB-470D-A187-D54E90820BF1}">
      <dgm:prSet/>
      <dgm:spPr/>
      <dgm:t>
        <a:bodyPr/>
        <a:lstStyle/>
        <a:p>
          <a:endParaRPr lang="ru-RU"/>
        </a:p>
      </dgm:t>
    </dgm:pt>
    <dgm:pt modelId="{95799594-ABB2-4F84-A922-7758C2BAA76E}" type="sibTrans" cxnId="{53AF72EB-4ACB-470D-A187-D54E90820BF1}">
      <dgm:prSet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:3</a:t>
          </a:r>
          <a:endParaRPr lang="ru-RU" sz="2000" b="1" dirty="0">
            <a:solidFill>
              <a:schemeClr val="tx1"/>
            </a:solidFill>
          </a:endParaRPr>
        </a:p>
      </dgm:t>
    </dgm:pt>
    <dgm:pt modelId="{B980FA02-8672-4D14-B59E-2767A1ECF641}">
      <dgm:prSet phldrT="[Текст]" custT="1"/>
      <dgm:spPr/>
      <dgm:t>
        <a:bodyPr/>
        <a:lstStyle/>
        <a:p>
          <a:r>
            <a:rPr lang="ru-RU" sz="2000" b="1" dirty="0" smtClean="0"/>
            <a:t>99</a:t>
          </a:r>
          <a:endParaRPr lang="ru-RU" sz="2000" b="1" dirty="0"/>
        </a:p>
      </dgm:t>
    </dgm:pt>
    <dgm:pt modelId="{8A80314A-652F-4072-A9BA-622828C23D09}" type="parTrans" cxnId="{46B36E39-2339-4D98-A62E-D7ADE898C4F9}">
      <dgm:prSet/>
      <dgm:spPr/>
      <dgm:t>
        <a:bodyPr/>
        <a:lstStyle/>
        <a:p>
          <a:endParaRPr lang="ru-RU"/>
        </a:p>
      </dgm:t>
    </dgm:pt>
    <dgm:pt modelId="{69A0B2A4-223F-48F9-88F1-D6374A657410}" type="sibTrans" cxnId="{46B36E39-2339-4D98-A62E-D7ADE898C4F9}">
      <dgm:prSet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-1</a:t>
          </a:r>
          <a:endParaRPr lang="ru-RU" sz="2000" b="1" dirty="0">
            <a:solidFill>
              <a:schemeClr val="tx1"/>
            </a:solidFill>
          </a:endParaRPr>
        </a:p>
      </dgm:t>
    </dgm:pt>
    <dgm:pt modelId="{BBDB4BDD-177B-4D18-A425-E24344FF32BB}">
      <dgm:prSet custT="1"/>
      <dgm:spPr/>
      <dgm:t>
        <a:bodyPr/>
        <a:lstStyle/>
        <a:p>
          <a:r>
            <a:rPr lang="ru-RU" sz="500" b="1" dirty="0" smtClean="0"/>
            <a:t> </a:t>
          </a:r>
          <a:r>
            <a:rPr lang="ru-RU" sz="1800" b="1" dirty="0" smtClean="0"/>
            <a:t>20</a:t>
          </a:r>
          <a:endParaRPr lang="ru-RU" sz="500" dirty="0"/>
        </a:p>
      </dgm:t>
    </dgm:pt>
    <dgm:pt modelId="{6892D65E-940A-42DA-83AE-7D661DDAB834}" type="parTrans" cxnId="{9E18E9B1-92D5-497F-83D6-58D7E4D1107D}">
      <dgm:prSet/>
      <dgm:spPr/>
      <dgm:t>
        <a:bodyPr/>
        <a:lstStyle/>
        <a:p>
          <a:endParaRPr lang="ru-RU"/>
        </a:p>
      </dgm:t>
    </dgm:pt>
    <dgm:pt modelId="{F019F4EF-5B1B-4841-B966-DEC627429156}" type="sibTrans" cxnId="{9E18E9B1-92D5-497F-83D6-58D7E4D1107D}">
      <dgm:prSet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+14</a:t>
          </a:r>
          <a:endParaRPr lang="ru-RU" sz="2000" b="1" dirty="0">
            <a:solidFill>
              <a:schemeClr val="tx1"/>
            </a:solidFill>
          </a:endParaRPr>
        </a:p>
      </dgm:t>
    </dgm:pt>
    <dgm:pt modelId="{EBF5ADFB-2C8E-4149-8881-48297F1094F4}">
      <dgm:prSet custT="1"/>
      <dgm:spPr/>
      <dgm:t>
        <a:bodyPr/>
        <a:lstStyle/>
        <a:p>
          <a:r>
            <a:rPr lang="ru-RU" sz="2000" b="1" dirty="0" smtClean="0"/>
            <a:t>150</a:t>
          </a:r>
          <a:endParaRPr lang="ru-RU" sz="500" dirty="0"/>
        </a:p>
      </dgm:t>
    </dgm:pt>
    <dgm:pt modelId="{00C2FAF2-6ECE-44D3-B4BF-9D3A3035C16C}" type="parTrans" cxnId="{C76AFD34-97A9-4D32-91A0-23C5E509142B}">
      <dgm:prSet/>
      <dgm:spPr/>
      <dgm:t>
        <a:bodyPr/>
        <a:lstStyle/>
        <a:p>
          <a:endParaRPr lang="ru-RU"/>
        </a:p>
      </dgm:t>
    </dgm:pt>
    <dgm:pt modelId="{8A5750E3-E1DE-47FD-8A58-BAFAB350151C}" type="sibTrans" cxnId="{C76AFD34-97A9-4D32-91A0-23C5E509142B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</a:rPr>
            <a:t>+135</a:t>
          </a:r>
          <a:endParaRPr lang="ru-RU" sz="1600" b="1" dirty="0">
            <a:solidFill>
              <a:schemeClr val="tx1"/>
            </a:solidFill>
          </a:endParaRPr>
        </a:p>
      </dgm:t>
    </dgm:pt>
    <dgm:pt modelId="{22BFAC80-A56C-4481-B9C1-9551477709DC}">
      <dgm:prSet custT="1"/>
      <dgm:spPr/>
      <dgm:t>
        <a:bodyPr/>
        <a:lstStyle/>
        <a:p>
          <a:r>
            <a:rPr lang="ru-RU" sz="1800" b="1" dirty="0" smtClean="0"/>
            <a:t>6</a:t>
          </a:r>
          <a:endParaRPr lang="ru-RU" sz="1800" dirty="0"/>
        </a:p>
      </dgm:t>
    </dgm:pt>
    <dgm:pt modelId="{0D6071AA-9AD7-490B-BD20-4EEDCD75CAB8}" type="parTrans" cxnId="{54629BAC-6BF8-44C6-ACDA-3FA33E6079FD}">
      <dgm:prSet/>
      <dgm:spPr/>
      <dgm:t>
        <a:bodyPr/>
        <a:lstStyle/>
        <a:p>
          <a:endParaRPr lang="ru-RU"/>
        </a:p>
      </dgm:t>
    </dgm:pt>
    <dgm:pt modelId="{6F725E15-5730-48B4-B23A-9FAB44E22D7D}" type="sibTrans" cxnId="{54629BAC-6BF8-44C6-ACDA-3FA33E6079FD}">
      <dgm:prSet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:25</a:t>
          </a:r>
          <a:endParaRPr lang="ru-RU" sz="2000" b="1" dirty="0">
            <a:solidFill>
              <a:schemeClr val="tx1"/>
            </a:solidFill>
          </a:endParaRPr>
        </a:p>
      </dgm:t>
    </dgm:pt>
    <dgm:pt modelId="{2A1430FA-8CF4-403E-AA21-4435B90937E9}" type="pres">
      <dgm:prSet presAssocID="{D313BA21-4D6F-4936-A35B-A7BC7DB1A2C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5DD5F4-9999-4036-9CB4-244C175534DC}" type="pres">
      <dgm:prSet presAssocID="{F818008A-E0CC-46C7-BE02-3D3FACBAE9CE}" presName="node" presStyleLbl="node1" presStyleIdx="0" presStyleCnt="8" custRadScaleRad="101424" custRadScaleInc="-6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B00F51-BD9D-4844-8ED8-CED3590B155A}" type="pres">
      <dgm:prSet presAssocID="{93348A4B-0620-4258-83CA-567FE11530BF}" presName="sibTrans" presStyleLbl="sibTrans2D1" presStyleIdx="0" presStyleCnt="8" custAng="19096467" custFlipHor="1" custScaleX="209878" custScaleY="166435" custLinFactNeighborX="35056" custLinFactNeighborY="-88708"/>
      <dgm:spPr/>
      <dgm:t>
        <a:bodyPr/>
        <a:lstStyle/>
        <a:p>
          <a:endParaRPr lang="ru-RU"/>
        </a:p>
      </dgm:t>
    </dgm:pt>
    <dgm:pt modelId="{E4F8F886-BB32-4DEF-AB46-B4E2E2044DEB}" type="pres">
      <dgm:prSet presAssocID="{93348A4B-0620-4258-83CA-567FE11530BF}" presName="connectorText" presStyleLbl="sibTrans2D1" presStyleIdx="0" presStyleCnt="8"/>
      <dgm:spPr/>
      <dgm:t>
        <a:bodyPr/>
        <a:lstStyle/>
        <a:p>
          <a:endParaRPr lang="ru-RU"/>
        </a:p>
      </dgm:t>
    </dgm:pt>
    <dgm:pt modelId="{5F7DB444-FFE3-4E79-99ED-AB2CE5C38FF1}" type="pres">
      <dgm:prSet presAssocID="{BBDB4BDD-177B-4D18-A425-E24344FF32BB}" presName="node" presStyleLbl="node1" presStyleIdx="1" presStyleCnt="8" custScaleX="69425" custScaleY="680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EA21BF-68C7-4263-89A5-0B31B8ECE9BD}" type="pres">
      <dgm:prSet presAssocID="{F019F4EF-5B1B-4841-B966-DEC627429156}" presName="sibTrans" presStyleLbl="sibTrans2D1" presStyleIdx="1" presStyleCnt="8" custAng="13141919" custFlipHor="1" custScaleX="189253" custScaleY="190641" custLinFactNeighborX="40859" custLinFactNeighborY="-16074"/>
      <dgm:spPr/>
      <dgm:t>
        <a:bodyPr/>
        <a:lstStyle/>
        <a:p>
          <a:endParaRPr lang="ru-RU"/>
        </a:p>
      </dgm:t>
    </dgm:pt>
    <dgm:pt modelId="{F66BF2DD-A5A5-4EA8-B464-77D9CFCA5CC3}" type="pres">
      <dgm:prSet presAssocID="{F019F4EF-5B1B-4841-B966-DEC627429156}" presName="connectorText" presStyleLbl="sibTrans2D1" presStyleIdx="1" presStyleCnt="8"/>
      <dgm:spPr/>
      <dgm:t>
        <a:bodyPr/>
        <a:lstStyle/>
        <a:p>
          <a:endParaRPr lang="ru-RU"/>
        </a:p>
      </dgm:t>
    </dgm:pt>
    <dgm:pt modelId="{CC45B83C-AD59-4DFC-82AA-C6F4432746C5}" type="pres">
      <dgm:prSet presAssocID="{22BFAC80-A56C-4481-B9C1-9551477709DC}" presName="node" presStyleLbl="node1" presStyleIdx="2" presStyleCnt="8" custScaleX="61908" custScaleY="649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5B38E3-E57A-4790-8354-CFE359E0BED2}" type="pres">
      <dgm:prSet presAssocID="{6F725E15-5730-48B4-B23A-9FAB44E22D7D}" presName="sibTrans" presStyleLbl="sibTrans2D1" presStyleIdx="2" presStyleCnt="8" custAng="8412034" custFlipHor="1" custScaleX="211978" custScaleY="177652" custLinFactNeighborX="46614" custLinFactNeighborY="21608"/>
      <dgm:spPr/>
      <dgm:t>
        <a:bodyPr/>
        <a:lstStyle/>
        <a:p>
          <a:endParaRPr lang="ru-RU"/>
        </a:p>
      </dgm:t>
    </dgm:pt>
    <dgm:pt modelId="{EAC35EF8-10A9-486E-89FC-4D7051106968}" type="pres">
      <dgm:prSet presAssocID="{6F725E15-5730-48B4-B23A-9FAB44E22D7D}" presName="connectorText" presStyleLbl="sibTrans2D1" presStyleIdx="2" presStyleCnt="8"/>
      <dgm:spPr/>
      <dgm:t>
        <a:bodyPr/>
        <a:lstStyle/>
        <a:p>
          <a:endParaRPr lang="ru-RU"/>
        </a:p>
      </dgm:t>
    </dgm:pt>
    <dgm:pt modelId="{4F99EEF4-A538-4F8B-BD48-DE7B87534666}" type="pres">
      <dgm:prSet presAssocID="{EBF5ADFB-2C8E-4149-8881-48297F1094F4}" presName="node" presStyleLbl="node1" presStyleIdx="3" presStyleCnt="8" custScaleX="69425" custScaleY="68328" custRadScaleRad="99140" custRadScaleInc="-104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121BFA-DA01-48C4-9477-B7C17390F433}" type="pres">
      <dgm:prSet presAssocID="{8A5750E3-E1DE-47FD-8A58-BAFAB350151C}" presName="sibTrans" presStyleLbl="sibTrans2D1" presStyleIdx="3" presStyleCnt="8" custAng="3111429" custFlipHor="1" custScaleX="163436" custScaleY="189851" custLinFactNeighborX="13475" custLinFactNeighborY="20806"/>
      <dgm:spPr/>
      <dgm:t>
        <a:bodyPr/>
        <a:lstStyle/>
        <a:p>
          <a:endParaRPr lang="ru-RU"/>
        </a:p>
      </dgm:t>
    </dgm:pt>
    <dgm:pt modelId="{4A884790-E5A2-416A-86F9-C9B76ADD3407}" type="pres">
      <dgm:prSet presAssocID="{8A5750E3-E1DE-47FD-8A58-BAFAB350151C}" presName="connectorText" presStyleLbl="sibTrans2D1" presStyleIdx="3" presStyleCnt="8"/>
      <dgm:spPr/>
      <dgm:t>
        <a:bodyPr/>
        <a:lstStyle/>
        <a:p>
          <a:endParaRPr lang="ru-RU"/>
        </a:p>
      </dgm:t>
    </dgm:pt>
    <dgm:pt modelId="{F6A4BC16-263F-4D13-A527-67787ED1F56F}" type="pres">
      <dgm:prSet presAssocID="{D5C476EC-E90A-4130-B182-38B12D447901}" presName="node" presStyleLbl="node1" presStyleIdx="4" presStyleCnt="8" custScaleX="72527" custScaleY="720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71198-16B0-4287-A45C-C6748D50B000}" type="pres">
      <dgm:prSet presAssocID="{A34E29FA-FD61-4C27-A2C9-760D63658F8A}" presName="sibTrans" presStyleLbl="sibTrans2D1" presStyleIdx="4" presStyleCnt="8" custAng="19241226" custFlipHor="1" custScaleX="193878" custScaleY="177374" custLinFactNeighborX="-28944" custLinFactNeighborY="57717"/>
      <dgm:spPr/>
      <dgm:t>
        <a:bodyPr/>
        <a:lstStyle/>
        <a:p>
          <a:endParaRPr lang="ru-RU"/>
        </a:p>
      </dgm:t>
    </dgm:pt>
    <dgm:pt modelId="{7C930F0D-EF7E-479E-9C4C-7303C6EA413E}" type="pres">
      <dgm:prSet presAssocID="{A34E29FA-FD61-4C27-A2C9-760D63658F8A}" presName="connectorText" presStyleLbl="sibTrans2D1" presStyleIdx="4" presStyleCnt="8"/>
      <dgm:spPr/>
      <dgm:t>
        <a:bodyPr/>
        <a:lstStyle/>
        <a:p>
          <a:endParaRPr lang="ru-RU"/>
        </a:p>
      </dgm:t>
    </dgm:pt>
    <dgm:pt modelId="{2FDA71CE-CA8D-4F5F-98FA-71C79C54DBB5}" type="pres">
      <dgm:prSet presAssocID="{18EEAD58-A695-4AEA-9878-75002C83042B}" presName="node" presStyleLbl="node1" presStyleIdx="5" presStyleCnt="8" custScaleX="75630" custScaleY="767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3B803B-290C-4842-8ABF-EF4E5AB34962}" type="pres">
      <dgm:prSet presAssocID="{AE092FDB-3CD6-4CA5-AD6A-97CABDAB7B5D}" presName="sibTrans" presStyleLbl="sibTrans2D1" presStyleIdx="5" presStyleCnt="8" custAng="13809910" custFlipHor="1" custScaleX="193660" custScaleY="237572"/>
      <dgm:spPr/>
      <dgm:t>
        <a:bodyPr/>
        <a:lstStyle/>
        <a:p>
          <a:endParaRPr lang="ru-RU"/>
        </a:p>
      </dgm:t>
    </dgm:pt>
    <dgm:pt modelId="{40F0439A-BBB6-43BE-A5F9-DBFC95F738EA}" type="pres">
      <dgm:prSet presAssocID="{AE092FDB-3CD6-4CA5-AD6A-97CABDAB7B5D}" presName="connectorText" presStyleLbl="sibTrans2D1" presStyleIdx="5" presStyleCnt="8"/>
      <dgm:spPr/>
      <dgm:t>
        <a:bodyPr/>
        <a:lstStyle/>
        <a:p>
          <a:endParaRPr lang="ru-RU"/>
        </a:p>
      </dgm:t>
    </dgm:pt>
    <dgm:pt modelId="{4AF61715-ED7E-4B1F-BB69-5590C34060E2}" type="pres">
      <dgm:prSet presAssocID="{BBFB3075-95E9-4D56-B59D-F3DDBB6D076E}" presName="node" presStyleLbl="node1" presStyleIdx="6" presStyleCnt="8" custScaleX="69553" custScaleY="79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E2FC43-7E4F-4DBE-9390-4B52906949CE}" type="pres">
      <dgm:prSet presAssocID="{95799594-ABB2-4F84-A922-7758C2BAA76E}" presName="sibTrans" presStyleLbl="sibTrans2D1" presStyleIdx="6" presStyleCnt="8" custAng="8357027" custFlipHor="1" custScaleX="198191" custScaleY="207624"/>
      <dgm:spPr/>
      <dgm:t>
        <a:bodyPr/>
        <a:lstStyle/>
        <a:p>
          <a:endParaRPr lang="ru-RU"/>
        </a:p>
      </dgm:t>
    </dgm:pt>
    <dgm:pt modelId="{2D6E6174-05D0-4C3B-A7AE-C317B21D7B32}" type="pres">
      <dgm:prSet presAssocID="{95799594-ABB2-4F84-A922-7758C2BAA76E}" presName="connectorText" presStyleLbl="sibTrans2D1" presStyleIdx="6" presStyleCnt="8"/>
      <dgm:spPr/>
      <dgm:t>
        <a:bodyPr/>
        <a:lstStyle/>
        <a:p>
          <a:endParaRPr lang="ru-RU"/>
        </a:p>
      </dgm:t>
    </dgm:pt>
    <dgm:pt modelId="{1C2787AF-CC38-402A-894A-AC4AF9E50CA2}" type="pres">
      <dgm:prSet presAssocID="{B980FA02-8672-4D14-B59E-2767A1ECF641}" presName="node" presStyleLbl="node1" presStyleIdx="7" presStyleCnt="8" custScaleX="75630" custScaleY="68506" custRadScaleRad="100198" custRadScaleInc="-6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CA17B7-E4BB-4D51-8562-6882F9A975A0}" type="pres">
      <dgm:prSet presAssocID="{69A0B2A4-223F-48F9-88F1-D6374A657410}" presName="sibTrans" presStyleLbl="sibTrans2D1" presStyleIdx="7" presStyleCnt="8" custAng="3600805" custFlipHor="1" custScaleX="193821" custScaleY="210520" custLinFactNeighborX="-25583" custLinFactNeighborY="-40755"/>
      <dgm:spPr/>
      <dgm:t>
        <a:bodyPr/>
        <a:lstStyle/>
        <a:p>
          <a:endParaRPr lang="ru-RU"/>
        </a:p>
      </dgm:t>
    </dgm:pt>
    <dgm:pt modelId="{E2CC008C-ACFA-4622-8019-E1091F2F88A9}" type="pres">
      <dgm:prSet presAssocID="{69A0B2A4-223F-48F9-88F1-D6374A657410}" presName="connectorText" presStyleLbl="sibTrans2D1" presStyleIdx="7" presStyleCnt="8"/>
      <dgm:spPr/>
      <dgm:t>
        <a:bodyPr/>
        <a:lstStyle/>
        <a:p>
          <a:endParaRPr lang="ru-RU"/>
        </a:p>
      </dgm:t>
    </dgm:pt>
  </dgm:ptLst>
  <dgm:cxnLst>
    <dgm:cxn modelId="{ECF5212F-D27A-461F-8172-031F04AAD009}" type="presOf" srcId="{F019F4EF-5B1B-4841-B966-DEC627429156}" destId="{F66BF2DD-A5A5-4EA8-B464-77D9CFCA5CC3}" srcOrd="1" destOrd="0" presId="urn:microsoft.com/office/officeart/2005/8/layout/cycle2"/>
    <dgm:cxn modelId="{B5FFA413-B3CC-4904-A861-D1DBFC44D2F8}" srcId="{D313BA21-4D6F-4936-A35B-A7BC7DB1A2C6}" destId="{F818008A-E0CC-46C7-BE02-3D3FACBAE9CE}" srcOrd="0" destOrd="0" parTransId="{EB9664C7-BBAF-43AB-908E-EF0C1DEFCBE3}" sibTransId="{93348A4B-0620-4258-83CA-567FE11530BF}"/>
    <dgm:cxn modelId="{EB65A2B3-3B8D-42E9-871B-7952E30A60C9}" type="presOf" srcId="{6F725E15-5730-48B4-B23A-9FAB44E22D7D}" destId="{EAC35EF8-10A9-486E-89FC-4D7051106968}" srcOrd="1" destOrd="0" presId="urn:microsoft.com/office/officeart/2005/8/layout/cycle2"/>
    <dgm:cxn modelId="{13ABB9A7-16B6-4C00-9F5C-D2A34A4F3ABE}" type="presOf" srcId="{95799594-ABB2-4F84-A922-7758C2BAA76E}" destId="{2D6E6174-05D0-4C3B-A7AE-C317B21D7B32}" srcOrd="1" destOrd="0" presId="urn:microsoft.com/office/officeart/2005/8/layout/cycle2"/>
    <dgm:cxn modelId="{B3B56AAD-2A6B-4082-A139-8C7F5BF4AB8D}" type="presOf" srcId="{D5C476EC-E90A-4130-B182-38B12D447901}" destId="{F6A4BC16-263F-4D13-A527-67787ED1F56F}" srcOrd="0" destOrd="0" presId="urn:microsoft.com/office/officeart/2005/8/layout/cycle2"/>
    <dgm:cxn modelId="{A3D807A1-A736-492A-9257-906180A4E7DA}" type="presOf" srcId="{BBDB4BDD-177B-4D18-A425-E24344FF32BB}" destId="{5F7DB444-FFE3-4E79-99ED-AB2CE5C38FF1}" srcOrd="0" destOrd="0" presId="urn:microsoft.com/office/officeart/2005/8/layout/cycle2"/>
    <dgm:cxn modelId="{37CBD5BC-F62D-4CA4-8403-D5BBDBD1302C}" srcId="{D313BA21-4D6F-4936-A35B-A7BC7DB1A2C6}" destId="{D5C476EC-E90A-4130-B182-38B12D447901}" srcOrd="4" destOrd="0" parTransId="{EEA41344-5509-4E74-801F-050EB37F1F0F}" sibTransId="{A34E29FA-FD61-4C27-A2C9-760D63658F8A}"/>
    <dgm:cxn modelId="{53AF72EB-4ACB-470D-A187-D54E90820BF1}" srcId="{D313BA21-4D6F-4936-A35B-A7BC7DB1A2C6}" destId="{BBFB3075-95E9-4D56-B59D-F3DDBB6D076E}" srcOrd="6" destOrd="0" parTransId="{FBC08FE8-63D9-4485-998C-B13880560565}" sibTransId="{95799594-ABB2-4F84-A922-7758C2BAA76E}"/>
    <dgm:cxn modelId="{46B36E39-2339-4D98-A62E-D7ADE898C4F9}" srcId="{D313BA21-4D6F-4936-A35B-A7BC7DB1A2C6}" destId="{B980FA02-8672-4D14-B59E-2767A1ECF641}" srcOrd="7" destOrd="0" parTransId="{8A80314A-652F-4072-A9BA-622828C23D09}" sibTransId="{69A0B2A4-223F-48F9-88F1-D6374A657410}"/>
    <dgm:cxn modelId="{5F812396-F87A-47B8-8CD7-70D5056AF91F}" type="presOf" srcId="{8A5750E3-E1DE-47FD-8A58-BAFAB350151C}" destId="{19121BFA-DA01-48C4-9477-B7C17390F433}" srcOrd="0" destOrd="0" presId="urn:microsoft.com/office/officeart/2005/8/layout/cycle2"/>
    <dgm:cxn modelId="{C76AFD34-97A9-4D32-91A0-23C5E509142B}" srcId="{D313BA21-4D6F-4936-A35B-A7BC7DB1A2C6}" destId="{EBF5ADFB-2C8E-4149-8881-48297F1094F4}" srcOrd="3" destOrd="0" parTransId="{00C2FAF2-6ECE-44D3-B4BF-9D3A3035C16C}" sibTransId="{8A5750E3-E1DE-47FD-8A58-BAFAB350151C}"/>
    <dgm:cxn modelId="{C5BE79C5-3008-4BD9-941C-9E452564F668}" type="presOf" srcId="{EBF5ADFB-2C8E-4149-8881-48297F1094F4}" destId="{4F99EEF4-A538-4F8B-BD48-DE7B87534666}" srcOrd="0" destOrd="0" presId="urn:microsoft.com/office/officeart/2005/8/layout/cycle2"/>
    <dgm:cxn modelId="{9E18E9B1-92D5-497F-83D6-58D7E4D1107D}" srcId="{D313BA21-4D6F-4936-A35B-A7BC7DB1A2C6}" destId="{BBDB4BDD-177B-4D18-A425-E24344FF32BB}" srcOrd="1" destOrd="0" parTransId="{6892D65E-940A-42DA-83AE-7D661DDAB834}" sibTransId="{F019F4EF-5B1B-4841-B966-DEC627429156}"/>
    <dgm:cxn modelId="{4D96AD10-30BB-4A57-9A43-1EC96E36C83B}" type="presOf" srcId="{93348A4B-0620-4258-83CA-567FE11530BF}" destId="{3CB00F51-BD9D-4844-8ED8-CED3590B155A}" srcOrd="0" destOrd="0" presId="urn:microsoft.com/office/officeart/2005/8/layout/cycle2"/>
    <dgm:cxn modelId="{87D3126F-B1C1-4F65-BFC0-6159370BF1ED}" type="presOf" srcId="{18EEAD58-A695-4AEA-9878-75002C83042B}" destId="{2FDA71CE-CA8D-4F5F-98FA-71C79C54DBB5}" srcOrd="0" destOrd="0" presId="urn:microsoft.com/office/officeart/2005/8/layout/cycle2"/>
    <dgm:cxn modelId="{66B03F94-DD94-4EBA-9C44-F6BF89E6678C}" type="presOf" srcId="{95799594-ABB2-4F84-A922-7758C2BAA76E}" destId="{13E2FC43-7E4F-4DBE-9390-4B52906949CE}" srcOrd="0" destOrd="0" presId="urn:microsoft.com/office/officeart/2005/8/layout/cycle2"/>
    <dgm:cxn modelId="{03F5AE32-BC4A-49A9-BD07-271EB9AA88AF}" type="presOf" srcId="{BBFB3075-95E9-4D56-B59D-F3DDBB6D076E}" destId="{4AF61715-ED7E-4B1F-BB69-5590C34060E2}" srcOrd="0" destOrd="0" presId="urn:microsoft.com/office/officeart/2005/8/layout/cycle2"/>
    <dgm:cxn modelId="{C5E55E8B-C197-43E7-91C0-D8200B8F2634}" type="presOf" srcId="{F818008A-E0CC-46C7-BE02-3D3FACBAE9CE}" destId="{435DD5F4-9999-4036-9CB4-244C175534DC}" srcOrd="0" destOrd="0" presId="urn:microsoft.com/office/officeart/2005/8/layout/cycle2"/>
    <dgm:cxn modelId="{1372A0FB-0F27-4699-9FD6-6A704D149F8E}" type="presOf" srcId="{6F725E15-5730-48B4-B23A-9FAB44E22D7D}" destId="{7A5B38E3-E57A-4790-8354-CFE359E0BED2}" srcOrd="0" destOrd="0" presId="urn:microsoft.com/office/officeart/2005/8/layout/cycle2"/>
    <dgm:cxn modelId="{768D13FC-966A-44F3-95C0-B6750EDC11C4}" type="presOf" srcId="{B980FA02-8672-4D14-B59E-2767A1ECF641}" destId="{1C2787AF-CC38-402A-894A-AC4AF9E50CA2}" srcOrd="0" destOrd="0" presId="urn:microsoft.com/office/officeart/2005/8/layout/cycle2"/>
    <dgm:cxn modelId="{03759843-3596-460D-B175-B5FDE4D256DB}" type="presOf" srcId="{AE092FDB-3CD6-4CA5-AD6A-97CABDAB7B5D}" destId="{40F0439A-BBB6-43BE-A5F9-DBFC95F738EA}" srcOrd="1" destOrd="0" presId="urn:microsoft.com/office/officeart/2005/8/layout/cycle2"/>
    <dgm:cxn modelId="{54629BAC-6BF8-44C6-ACDA-3FA33E6079FD}" srcId="{D313BA21-4D6F-4936-A35B-A7BC7DB1A2C6}" destId="{22BFAC80-A56C-4481-B9C1-9551477709DC}" srcOrd="2" destOrd="0" parTransId="{0D6071AA-9AD7-490B-BD20-4EEDCD75CAB8}" sibTransId="{6F725E15-5730-48B4-B23A-9FAB44E22D7D}"/>
    <dgm:cxn modelId="{BC2E56BE-3A97-4B05-A786-D269D21A9BA6}" type="presOf" srcId="{AE092FDB-3CD6-4CA5-AD6A-97CABDAB7B5D}" destId="{223B803B-290C-4842-8ABF-EF4E5AB34962}" srcOrd="0" destOrd="0" presId="urn:microsoft.com/office/officeart/2005/8/layout/cycle2"/>
    <dgm:cxn modelId="{BE22F1E4-CAD4-4CEB-AF91-9A4828AD2B73}" type="presOf" srcId="{22BFAC80-A56C-4481-B9C1-9551477709DC}" destId="{CC45B83C-AD59-4DFC-82AA-C6F4432746C5}" srcOrd="0" destOrd="0" presId="urn:microsoft.com/office/officeart/2005/8/layout/cycle2"/>
    <dgm:cxn modelId="{ABD29E3E-A2D9-4352-91BF-C43CB003E783}" type="presOf" srcId="{A34E29FA-FD61-4C27-A2C9-760D63658F8A}" destId="{7C930F0D-EF7E-479E-9C4C-7303C6EA413E}" srcOrd="1" destOrd="0" presId="urn:microsoft.com/office/officeart/2005/8/layout/cycle2"/>
    <dgm:cxn modelId="{BAE3EDBA-2DAF-4FA0-8945-D13FBF2D0BE1}" type="presOf" srcId="{F019F4EF-5B1B-4841-B966-DEC627429156}" destId="{21EA21BF-68C7-4263-89A5-0B31B8ECE9BD}" srcOrd="0" destOrd="0" presId="urn:microsoft.com/office/officeart/2005/8/layout/cycle2"/>
    <dgm:cxn modelId="{FA0C5EC3-5F06-49C3-ACC1-0F51CB565CBA}" type="presOf" srcId="{8A5750E3-E1DE-47FD-8A58-BAFAB350151C}" destId="{4A884790-E5A2-416A-86F9-C9B76ADD3407}" srcOrd="1" destOrd="0" presId="urn:microsoft.com/office/officeart/2005/8/layout/cycle2"/>
    <dgm:cxn modelId="{599C7A41-74DB-4D8B-8F51-3817D4913838}" type="presOf" srcId="{93348A4B-0620-4258-83CA-567FE11530BF}" destId="{E4F8F886-BB32-4DEF-AB46-B4E2E2044DEB}" srcOrd="1" destOrd="0" presId="urn:microsoft.com/office/officeart/2005/8/layout/cycle2"/>
    <dgm:cxn modelId="{9EC89950-D3DF-4581-AFD5-A8D48244C9EB}" srcId="{D313BA21-4D6F-4936-A35B-A7BC7DB1A2C6}" destId="{18EEAD58-A695-4AEA-9878-75002C83042B}" srcOrd="5" destOrd="0" parTransId="{4C59AA00-B0BE-4021-ABDB-F0C41EC820E5}" sibTransId="{AE092FDB-3CD6-4CA5-AD6A-97CABDAB7B5D}"/>
    <dgm:cxn modelId="{DC9552CA-374C-4C5C-BF4A-8A993D422F9F}" type="presOf" srcId="{D313BA21-4D6F-4936-A35B-A7BC7DB1A2C6}" destId="{2A1430FA-8CF4-403E-AA21-4435B90937E9}" srcOrd="0" destOrd="0" presId="urn:microsoft.com/office/officeart/2005/8/layout/cycle2"/>
    <dgm:cxn modelId="{DC93458F-EE8A-49B8-A04D-4E05F750B57E}" type="presOf" srcId="{69A0B2A4-223F-48F9-88F1-D6374A657410}" destId="{E2CC008C-ACFA-4622-8019-E1091F2F88A9}" srcOrd="1" destOrd="0" presId="urn:microsoft.com/office/officeart/2005/8/layout/cycle2"/>
    <dgm:cxn modelId="{802402FC-C85F-4A70-B869-9F2A4BF5DBBD}" type="presOf" srcId="{69A0B2A4-223F-48F9-88F1-D6374A657410}" destId="{66CA17B7-E4BB-4D51-8562-6882F9A975A0}" srcOrd="0" destOrd="0" presId="urn:microsoft.com/office/officeart/2005/8/layout/cycle2"/>
    <dgm:cxn modelId="{F57383D3-0117-41D9-8DC0-3DCF5D095F6F}" type="presOf" srcId="{A34E29FA-FD61-4C27-A2C9-760D63658F8A}" destId="{9C271198-16B0-4287-A45C-C6748D50B000}" srcOrd="0" destOrd="0" presId="urn:microsoft.com/office/officeart/2005/8/layout/cycle2"/>
    <dgm:cxn modelId="{50AF06BE-E12A-4343-B6C8-E601726AFC64}" type="presParOf" srcId="{2A1430FA-8CF4-403E-AA21-4435B90937E9}" destId="{435DD5F4-9999-4036-9CB4-244C175534DC}" srcOrd="0" destOrd="0" presId="urn:microsoft.com/office/officeart/2005/8/layout/cycle2"/>
    <dgm:cxn modelId="{03518DB6-CDDB-412E-A0B7-DE137D44DFC8}" type="presParOf" srcId="{2A1430FA-8CF4-403E-AA21-4435B90937E9}" destId="{3CB00F51-BD9D-4844-8ED8-CED3590B155A}" srcOrd="1" destOrd="0" presId="urn:microsoft.com/office/officeart/2005/8/layout/cycle2"/>
    <dgm:cxn modelId="{D17FB108-F013-4A71-980B-03E4AA6A661C}" type="presParOf" srcId="{3CB00F51-BD9D-4844-8ED8-CED3590B155A}" destId="{E4F8F886-BB32-4DEF-AB46-B4E2E2044DEB}" srcOrd="0" destOrd="0" presId="urn:microsoft.com/office/officeart/2005/8/layout/cycle2"/>
    <dgm:cxn modelId="{EB5F974C-E11B-4CB7-A0C8-5FE8BF4857B3}" type="presParOf" srcId="{2A1430FA-8CF4-403E-AA21-4435B90937E9}" destId="{5F7DB444-FFE3-4E79-99ED-AB2CE5C38FF1}" srcOrd="2" destOrd="0" presId="urn:microsoft.com/office/officeart/2005/8/layout/cycle2"/>
    <dgm:cxn modelId="{F247528E-0912-4205-9CE1-BE3BFC3C3158}" type="presParOf" srcId="{2A1430FA-8CF4-403E-AA21-4435B90937E9}" destId="{21EA21BF-68C7-4263-89A5-0B31B8ECE9BD}" srcOrd="3" destOrd="0" presId="urn:microsoft.com/office/officeart/2005/8/layout/cycle2"/>
    <dgm:cxn modelId="{DF4E02A8-6AD1-47EE-8A03-CFF3A1ADDC0B}" type="presParOf" srcId="{21EA21BF-68C7-4263-89A5-0B31B8ECE9BD}" destId="{F66BF2DD-A5A5-4EA8-B464-77D9CFCA5CC3}" srcOrd="0" destOrd="0" presId="urn:microsoft.com/office/officeart/2005/8/layout/cycle2"/>
    <dgm:cxn modelId="{17AF4078-3124-42CE-8124-8F93D9C70B14}" type="presParOf" srcId="{2A1430FA-8CF4-403E-AA21-4435B90937E9}" destId="{CC45B83C-AD59-4DFC-82AA-C6F4432746C5}" srcOrd="4" destOrd="0" presId="urn:microsoft.com/office/officeart/2005/8/layout/cycle2"/>
    <dgm:cxn modelId="{CD3A988A-355A-47B4-B085-F2E9EAF9E500}" type="presParOf" srcId="{2A1430FA-8CF4-403E-AA21-4435B90937E9}" destId="{7A5B38E3-E57A-4790-8354-CFE359E0BED2}" srcOrd="5" destOrd="0" presId="urn:microsoft.com/office/officeart/2005/8/layout/cycle2"/>
    <dgm:cxn modelId="{779DC6D0-8D8B-4ABF-BB04-586176D18927}" type="presParOf" srcId="{7A5B38E3-E57A-4790-8354-CFE359E0BED2}" destId="{EAC35EF8-10A9-486E-89FC-4D7051106968}" srcOrd="0" destOrd="0" presId="urn:microsoft.com/office/officeart/2005/8/layout/cycle2"/>
    <dgm:cxn modelId="{52CCE3B6-A26B-40C4-A969-3B76310CCF8B}" type="presParOf" srcId="{2A1430FA-8CF4-403E-AA21-4435B90937E9}" destId="{4F99EEF4-A538-4F8B-BD48-DE7B87534666}" srcOrd="6" destOrd="0" presId="urn:microsoft.com/office/officeart/2005/8/layout/cycle2"/>
    <dgm:cxn modelId="{1595DB8C-A951-4688-B362-1A18D655767B}" type="presParOf" srcId="{2A1430FA-8CF4-403E-AA21-4435B90937E9}" destId="{19121BFA-DA01-48C4-9477-B7C17390F433}" srcOrd="7" destOrd="0" presId="urn:microsoft.com/office/officeart/2005/8/layout/cycle2"/>
    <dgm:cxn modelId="{EDFF4846-67DB-4016-9995-772DA07B7F15}" type="presParOf" srcId="{19121BFA-DA01-48C4-9477-B7C17390F433}" destId="{4A884790-E5A2-416A-86F9-C9B76ADD3407}" srcOrd="0" destOrd="0" presId="urn:microsoft.com/office/officeart/2005/8/layout/cycle2"/>
    <dgm:cxn modelId="{88E5C351-549C-45CC-9BB8-06A860B4EBBA}" type="presParOf" srcId="{2A1430FA-8CF4-403E-AA21-4435B90937E9}" destId="{F6A4BC16-263F-4D13-A527-67787ED1F56F}" srcOrd="8" destOrd="0" presId="urn:microsoft.com/office/officeart/2005/8/layout/cycle2"/>
    <dgm:cxn modelId="{4DA729B9-3366-4592-ABD6-48EC43E4883F}" type="presParOf" srcId="{2A1430FA-8CF4-403E-AA21-4435B90937E9}" destId="{9C271198-16B0-4287-A45C-C6748D50B000}" srcOrd="9" destOrd="0" presId="urn:microsoft.com/office/officeart/2005/8/layout/cycle2"/>
    <dgm:cxn modelId="{17EDF1D4-F45D-40B1-8217-21F395B5A9B0}" type="presParOf" srcId="{9C271198-16B0-4287-A45C-C6748D50B000}" destId="{7C930F0D-EF7E-479E-9C4C-7303C6EA413E}" srcOrd="0" destOrd="0" presId="urn:microsoft.com/office/officeart/2005/8/layout/cycle2"/>
    <dgm:cxn modelId="{87390B20-1822-4AD0-B286-D27280B73D45}" type="presParOf" srcId="{2A1430FA-8CF4-403E-AA21-4435B90937E9}" destId="{2FDA71CE-CA8D-4F5F-98FA-71C79C54DBB5}" srcOrd="10" destOrd="0" presId="urn:microsoft.com/office/officeart/2005/8/layout/cycle2"/>
    <dgm:cxn modelId="{EDC2DD8D-4035-41EC-8D0E-C5B2A89B55C2}" type="presParOf" srcId="{2A1430FA-8CF4-403E-AA21-4435B90937E9}" destId="{223B803B-290C-4842-8ABF-EF4E5AB34962}" srcOrd="11" destOrd="0" presId="urn:microsoft.com/office/officeart/2005/8/layout/cycle2"/>
    <dgm:cxn modelId="{8DFA4FAF-9F06-42A9-AF06-431D1B3829F6}" type="presParOf" srcId="{223B803B-290C-4842-8ABF-EF4E5AB34962}" destId="{40F0439A-BBB6-43BE-A5F9-DBFC95F738EA}" srcOrd="0" destOrd="0" presId="urn:microsoft.com/office/officeart/2005/8/layout/cycle2"/>
    <dgm:cxn modelId="{976FFD31-7076-4456-8DAD-FF48CDC98B9B}" type="presParOf" srcId="{2A1430FA-8CF4-403E-AA21-4435B90937E9}" destId="{4AF61715-ED7E-4B1F-BB69-5590C34060E2}" srcOrd="12" destOrd="0" presId="urn:microsoft.com/office/officeart/2005/8/layout/cycle2"/>
    <dgm:cxn modelId="{EAA2619E-12B9-421F-97D8-F713AA703FE7}" type="presParOf" srcId="{2A1430FA-8CF4-403E-AA21-4435B90937E9}" destId="{13E2FC43-7E4F-4DBE-9390-4B52906949CE}" srcOrd="13" destOrd="0" presId="urn:microsoft.com/office/officeart/2005/8/layout/cycle2"/>
    <dgm:cxn modelId="{AED17439-F1B4-4470-9110-A4A3E87C5BE0}" type="presParOf" srcId="{13E2FC43-7E4F-4DBE-9390-4B52906949CE}" destId="{2D6E6174-05D0-4C3B-A7AE-C317B21D7B32}" srcOrd="0" destOrd="0" presId="urn:microsoft.com/office/officeart/2005/8/layout/cycle2"/>
    <dgm:cxn modelId="{54A61AA0-4422-4D7C-B846-AADB95FC249C}" type="presParOf" srcId="{2A1430FA-8CF4-403E-AA21-4435B90937E9}" destId="{1C2787AF-CC38-402A-894A-AC4AF9E50CA2}" srcOrd="14" destOrd="0" presId="urn:microsoft.com/office/officeart/2005/8/layout/cycle2"/>
    <dgm:cxn modelId="{A32BD0E8-CEA1-40C7-B4C6-7FBE977F1315}" type="presParOf" srcId="{2A1430FA-8CF4-403E-AA21-4435B90937E9}" destId="{66CA17B7-E4BB-4D51-8562-6882F9A975A0}" srcOrd="15" destOrd="0" presId="urn:microsoft.com/office/officeart/2005/8/layout/cycle2"/>
    <dgm:cxn modelId="{5EDCCA94-6FD8-4440-9E32-B9BFADD306A3}" type="presParOf" srcId="{66CA17B7-E4BB-4D51-8562-6882F9A975A0}" destId="{E2CC008C-ACFA-4622-8019-E1091F2F88A9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B2BD33-F42A-432F-AC93-5C9BC706A34E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5BE021-BE86-40B5-9F5F-6E1E384BDF3C}">
      <dgm:prSet phldrT="[Текст]" custT="1"/>
      <dgm:spPr>
        <a:solidFill>
          <a:schemeClr val="accent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</a:t>
          </a:r>
        </a:p>
      </dgm:t>
    </dgm:pt>
    <dgm:pt modelId="{4086B685-F847-47C4-ACEE-4A534B74FB60}" type="parTrans" cxnId="{EBC7A461-0A94-4195-AD8C-948D5A8E4BA1}">
      <dgm:prSet/>
      <dgm:spPr/>
      <dgm:t>
        <a:bodyPr/>
        <a:lstStyle/>
        <a:p>
          <a:endParaRPr lang="ru-RU"/>
        </a:p>
      </dgm:t>
    </dgm:pt>
    <dgm:pt modelId="{90F8940F-7A6F-4362-BEF7-1D127C12CAF3}" type="sibTrans" cxnId="{EBC7A461-0A94-4195-AD8C-948D5A8E4BA1}">
      <dgm:prSet/>
      <dgm:spPr/>
      <dgm:t>
        <a:bodyPr/>
        <a:lstStyle/>
        <a:p>
          <a:endParaRPr lang="ru-RU"/>
        </a:p>
      </dgm:t>
    </dgm:pt>
    <dgm:pt modelId="{3BC52E35-28C2-4341-9072-AED1E19FAB93}">
      <dgm:prSet phldrT="[Текст]"/>
      <dgm:spPr>
        <a:solidFill>
          <a:schemeClr val="bg2"/>
        </a:solidFill>
        <a:ln w="12700"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·5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EFE8281-8027-402A-B918-B9C056D73F26}" type="parTrans" cxnId="{04035E70-E1DB-4FA1-B1D7-195E35A2ACB6}">
      <dgm:prSet/>
      <dgm:spPr/>
      <dgm:t>
        <a:bodyPr/>
        <a:lstStyle/>
        <a:p>
          <a:endParaRPr lang="ru-RU"/>
        </a:p>
      </dgm:t>
    </dgm:pt>
    <dgm:pt modelId="{7D1551D0-6F0C-4F37-9C24-5E7893DA0D8F}" type="sibTrans" cxnId="{04035E70-E1DB-4FA1-B1D7-195E35A2ACB6}">
      <dgm:prSet/>
      <dgm:spPr/>
      <dgm:t>
        <a:bodyPr/>
        <a:lstStyle/>
        <a:p>
          <a:endParaRPr lang="ru-RU"/>
        </a:p>
      </dgm:t>
    </dgm:pt>
    <dgm:pt modelId="{580EB612-9F03-41C8-A4A8-F6FC3579E88E}">
      <dgm:prSet phldrT="[Текст]" custT="1"/>
      <dgm:spPr>
        <a:solidFill>
          <a:schemeClr val="accent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 smtClean="0"/>
            <a:t>40</a:t>
          </a:r>
          <a:endParaRPr lang="ru-RU" sz="2000" b="1" dirty="0"/>
        </a:p>
      </dgm:t>
    </dgm:pt>
    <dgm:pt modelId="{B4927626-D604-4F8B-B413-946FDE94698D}" type="parTrans" cxnId="{2F1A4B17-2EDC-427B-83B9-16E19EFC5A9B}">
      <dgm:prSet/>
      <dgm:spPr/>
      <dgm:t>
        <a:bodyPr/>
        <a:lstStyle/>
        <a:p>
          <a:endParaRPr lang="ru-RU"/>
        </a:p>
      </dgm:t>
    </dgm:pt>
    <dgm:pt modelId="{C92C9F56-B2EA-4E3C-9778-A5DBEEEDB372}" type="sibTrans" cxnId="{2F1A4B17-2EDC-427B-83B9-16E19EFC5A9B}">
      <dgm:prSet/>
      <dgm:spPr/>
      <dgm:t>
        <a:bodyPr/>
        <a:lstStyle/>
        <a:p>
          <a:endParaRPr lang="ru-RU"/>
        </a:p>
      </dgm:t>
    </dgm:pt>
    <dgm:pt modelId="{0B56A3BB-201E-41B0-83AD-BB6A0C741BA7}">
      <dgm:prSet phldrT="[Текст]"/>
      <dgm:spPr>
        <a:solidFill>
          <a:schemeClr val="bg2">
            <a:alpha val="90000"/>
          </a:schemeClr>
        </a:solidFill>
        <a:ln w="12700"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:8</a:t>
          </a:r>
        </a:p>
      </dgm:t>
    </dgm:pt>
    <dgm:pt modelId="{93D5870E-ABAD-47FE-B349-794CCA797287}" type="parTrans" cxnId="{D9E11085-D2E0-433A-B879-9E93AB8D11A6}">
      <dgm:prSet/>
      <dgm:spPr/>
      <dgm:t>
        <a:bodyPr/>
        <a:lstStyle/>
        <a:p>
          <a:endParaRPr lang="ru-RU"/>
        </a:p>
      </dgm:t>
    </dgm:pt>
    <dgm:pt modelId="{E1DCB61D-3F06-45D5-AEA9-B314AFB74728}" type="sibTrans" cxnId="{D9E11085-D2E0-433A-B879-9E93AB8D11A6}">
      <dgm:prSet/>
      <dgm:spPr/>
      <dgm:t>
        <a:bodyPr/>
        <a:lstStyle/>
        <a:p>
          <a:endParaRPr lang="ru-RU"/>
        </a:p>
      </dgm:t>
    </dgm:pt>
    <dgm:pt modelId="{65EC7E48-FDB7-4214-AE48-F818C1FDE860}">
      <dgm:prSet phldrT="[Текст]" custT="1"/>
      <dgm:spPr>
        <a:solidFill>
          <a:schemeClr val="accent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30</a:t>
          </a:r>
          <a:endParaRPr lang="ru-RU" sz="2000" b="1" dirty="0">
            <a:solidFill>
              <a:schemeClr val="bg1"/>
            </a:solidFill>
          </a:endParaRPr>
        </a:p>
      </dgm:t>
    </dgm:pt>
    <dgm:pt modelId="{0F9273F2-F5DB-4F2B-9611-6473514733FD}" type="parTrans" cxnId="{74611524-546D-478B-8BF7-658F61F5C5F2}">
      <dgm:prSet/>
      <dgm:spPr/>
      <dgm:t>
        <a:bodyPr/>
        <a:lstStyle/>
        <a:p>
          <a:endParaRPr lang="ru-RU"/>
        </a:p>
      </dgm:t>
    </dgm:pt>
    <dgm:pt modelId="{CC11DA38-08AC-43FD-8670-9B51E98716F8}" type="sibTrans" cxnId="{74611524-546D-478B-8BF7-658F61F5C5F2}">
      <dgm:prSet/>
      <dgm:spPr/>
      <dgm:t>
        <a:bodyPr/>
        <a:lstStyle/>
        <a:p>
          <a:endParaRPr lang="ru-RU"/>
        </a:p>
      </dgm:t>
    </dgm:pt>
    <dgm:pt modelId="{0ED985ED-3130-4A77-845F-C6BFE9249B8D}">
      <dgm:prSet phldrT="[Текст]" custT="1"/>
      <dgm:spPr>
        <a:solidFill>
          <a:schemeClr val="accent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5</a:t>
          </a:r>
          <a:endParaRPr lang="ru-RU" sz="2000" b="1" dirty="0">
            <a:solidFill>
              <a:schemeClr val="bg1"/>
            </a:solidFill>
          </a:endParaRPr>
        </a:p>
      </dgm:t>
    </dgm:pt>
    <dgm:pt modelId="{21806C2F-89EB-4779-99E6-D84B74FF1276}" type="parTrans" cxnId="{EF713B71-B49B-4A86-99E3-27D8F2F1B8C3}">
      <dgm:prSet/>
      <dgm:spPr/>
      <dgm:t>
        <a:bodyPr/>
        <a:lstStyle/>
        <a:p>
          <a:endParaRPr lang="ru-RU"/>
        </a:p>
      </dgm:t>
    </dgm:pt>
    <dgm:pt modelId="{B53AE2AC-C824-4B0B-98C4-61813E6A69DE}" type="sibTrans" cxnId="{EF713B71-B49B-4A86-99E3-27D8F2F1B8C3}">
      <dgm:prSet/>
      <dgm:spPr/>
      <dgm:t>
        <a:bodyPr/>
        <a:lstStyle/>
        <a:p>
          <a:endParaRPr lang="ru-RU"/>
        </a:p>
      </dgm:t>
    </dgm:pt>
    <dgm:pt modelId="{280863FD-E4EE-4A06-AC6C-CD8255C70C59}">
      <dgm:prSet phldrT="[Текст]" custT="1"/>
      <dgm:spPr>
        <a:solidFill>
          <a:schemeClr val="accent1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 smtClean="0"/>
            <a:t>100</a:t>
          </a:r>
          <a:endParaRPr lang="ru-RU" sz="2000" b="1" dirty="0"/>
        </a:p>
      </dgm:t>
    </dgm:pt>
    <dgm:pt modelId="{98135C8C-11B4-4E49-B9BC-85F1D351A454}" type="parTrans" cxnId="{B60F26E6-3DD6-4941-A024-16D0B2673C12}">
      <dgm:prSet/>
      <dgm:spPr/>
      <dgm:t>
        <a:bodyPr/>
        <a:lstStyle/>
        <a:p>
          <a:endParaRPr lang="ru-RU"/>
        </a:p>
      </dgm:t>
    </dgm:pt>
    <dgm:pt modelId="{039B5197-8B01-4DB4-8568-5E40D5FDC061}" type="sibTrans" cxnId="{B60F26E6-3DD6-4941-A024-16D0B2673C12}">
      <dgm:prSet/>
      <dgm:spPr/>
      <dgm:t>
        <a:bodyPr/>
        <a:lstStyle/>
        <a:p>
          <a:endParaRPr lang="ru-RU"/>
        </a:p>
      </dgm:t>
    </dgm:pt>
    <dgm:pt modelId="{EF4D8A92-D100-4FD9-AEA7-22EBA5707D9F}">
      <dgm:prSet/>
      <dgm:spPr>
        <a:solidFill>
          <a:schemeClr val="bg2">
            <a:alpha val="90000"/>
          </a:schemeClr>
        </a:solidFill>
        <a:ln w="12700"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-60</a:t>
          </a:r>
        </a:p>
      </dgm:t>
    </dgm:pt>
    <dgm:pt modelId="{F73159DE-1F90-47ED-A75B-3116FAD882D7}" type="parTrans" cxnId="{77BA3F4C-316F-46F2-B031-19950352ECD0}">
      <dgm:prSet/>
      <dgm:spPr/>
      <dgm:t>
        <a:bodyPr/>
        <a:lstStyle/>
        <a:p>
          <a:endParaRPr lang="ru-RU"/>
        </a:p>
      </dgm:t>
    </dgm:pt>
    <dgm:pt modelId="{BF3AB501-FB2B-4D1E-8C29-EC96AC37465C}" type="sibTrans" cxnId="{77BA3F4C-316F-46F2-B031-19950352ECD0}">
      <dgm:prSet/>
      <dgm:spPr/>
      <dgm:t>
        <a:bodyPr/>
        <a:lstStyle/>
        <a:p>
          <a:endParaRPr lang="ru-RU"/>
        </a:p>
      </dgm:t>
    </dgm:pt>
    <dgm:pt modelId="{221E26ED-6506-478C-8AAF-F498F990E55E}">
      <dgm:prSet/>
      <dgm:spPr>
        <a:solidFill>
          <a:schemeClr val="bg2">
            <a:alpha val="90000"/>
          </a:schemeClr>
        </a:solidFill>
        <a:ln w="12700"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+25</a:t>
          </a:r>
        </a:p>
      </dgm:t>
    </dgm:pt>
    <dgm:pt modelId="{53B25275-C009-45B2-9985-B62BA55F5DD9}" type="parTrans" cxnId="{A6357166-9737-4977-81BC-44BCE76B0645}">
      <dgm:prSet/>
      <dgm:spPr/>
      <dgm:t>
        <a:bodyPr/>
        <a:lstStyle/>
        <a:p>
          <a:endParaRPr lang="ru-RU"/>
        </a:p>
      </dgm:t>
    </dgm:pt>
    <dgm:pt modelId="{A719D10D-B30E-4D95-822F-7E28B97B80F1}" type="sibTrans" cxnId="{A6357166-9737-4977-81BC-44BCE76B0645}">
      <dgm:prSet/>
      <dgm:spPr/>
      <dgm:t>
        <a:bodyPr/>
        <a:lstStyle/>
        <a:p>
          <a:endParaRPr lang="ru-RU"/>
        </a:p>
      </dgm:t>
    </dgm:pt>
    <dgm:pt modelId="{F5526CBF-540A-4717-8725-5C466343C09F}">
      <dgm:prSet/>
      <dgm:spPr>
        <a:solidFill>
          <a:schemeClr val="bg2">
            <a:alpha val="90000"/>
          </a:schemeClr>
        </a:solidFill>
        <a:ln w="12700"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·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3</a:t>
          </a:r>
          <a:endParaRPr lang="ru-RU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D545A3D-AEFD-42E6-A62D-E51B727CC6DD}" type="parTrans" cxnId="{30C221FD-BEE3-4186-8147-52093DA6FC31}">
      <dgm:prSet/>
      <dgm:spPr/>
      <dgm:t>
        <a:bodyPr/>
        <a:lstStyle/>
        <a:p>
          <a:endParaRPr lang="ru-RU"/>
        </a:p>
      </dgm:t>
    </dgm:pt>
    <dgm:pt modelId="{4F686AA9-78F9-4AF5-8504-4BB990BDC3AB}" type="sibTrans" cxnId="{30C221FD-BEE3-4186-8147-52093DA6FC31}">
      <dgm:prSet/>
      <dgm:spPr/>
      <dgm:t>
        <a:bodyPr/>
        <a:lstStyle/>
        <a:p>
          <a:endParaRPr lang="ru-RU"/>
        </a:p>
      </dgm:t>
    </dgm:pt>
    <dgm:pt modelId="{0E576021-5221-4644-AD6C-97B7FD5B2B7A}">
      <dgm:prSet phldrT="[Текст]" custT="1"/>
      <dgm:spPr>
        <a:solidFill>
          <a:schemeClr val="accent1"/>
        </a:solidFill>
        <a:ln>
          <a:solidFill>
            <a:schemeClr val="tx1"/>
          </a:solidFill>
        </a:ln>
      </dgm:spPr>
      <dgm:t>
        <a:bodyPr/>
        <a:lstStyle/>
        <a:p>
          <a:pPr algn="ctr"/>
          <a:endParaRPr lang="ru-RU" sz="2000" b="1" dirty="0" smtClean="0">
            <a:solidFill>
              <a:schemeClr val="bg1"/>
            </a:solidFill>
          </a:endParaRPr>
        </a:p>
        <a:p>
          <a:pPr algn="ctr"/>
          <a:r>
            <a:rPr lang="ru-RU" sz="3200" b="1" dirty="0" smtClean="0">
              <a:solidFill>
                <a:schemeClr val="bg1"/>
              </a:solidFill>
            </a:rPr>
            <a:t>90</a:t>
          </a:r>
          <a:r>
            <a:rPr lang="ru-RU" sz="2100" dirty="0"/>
            <a:t/>
          </a:r>
          <a:br>
            <a:rPr lang="ru-RU" sz="2100" dirty="0"/>
          </a:br>
          <a:endParaRPr lang="ru-RU" sz="2100" dirty="0"/>
        </a:p>
      </dgm:t>
    </dgm:pt>
    <dgm:pt modelId="{C31593AC-02B2-47E2-AA8C-E134946CE1E0}" type="parTrans" cxnId="{AEE0A293-E017-4D50-87CE-E8E3DDCCF061}">
      <dgm:prSet/>
      <dgm:spPr/>
      <dgm:t>
        <a:bodyPr/>
        <a:lstStyle/>
        <a:p>
          <a:endParaRPr lang="ru-RU"/>
        </a:p>
      </dgm:t>
    </dgm:pt>
    <dgm:pt modelId="{4FF9D8D5-3F60-474B-B6A4-723917A12522}" type="sibTrans" cxnId="{AEE0A293-E017-4D50-87CE-E8E3DDCCF061}">
      <dgm:prSet/>
      <dgm:spPr/>
      <dgm:t>
        <a:bodyPr/>
        <a:lstStyle/>
        <a:p>
          <a:endParaRPr lang="ru-RU"/>
        </a:p>
      </dgm:t>
    </dgm:pt>
    <dgm:pt modelId="{3B08B90E-CA18-4CCF-B528-26A596AC4F6D}" type="pres">
      <dgm:prSet presAssocID="{F8B2BD33-F42A-432F-AC93-5C9BC706A34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2B61B8-8997-4825-826B-E9F4F7537BC3}" type="pres">
      <dgm:prSet presAssocID="{0C5BE021-BE86-40B5-9F5F-6E1E384BDF3C}" presName="compNode" presStyleCnt="0"/>
      <dgm:spPr/>
    </dgm:pt>
    <dgm:pt modelId="{C311092B-A1BD-4353-BFA4-D4B0C718B946}" type="pres">
      <dgm:prSet presAssocID="{0C5BE021-BE86-40B5-9F5F-6E1E384BDF3C}" presName="noGeometry" presStyleCnt="0"/>
      <dgm:spPr/>
    </dgm:pt>
    <dgm:pt modelId="{B645B9D9-4B2D-4522-A1AC-F9265EF77569}" type="pres">
      <dgm:prSet presAssocID="{0C5BE021-BE86-40B5-9F5F-6E1E384BDF3C}" presName="childTextVisible" presStyleLbl="bgAccFollowNode1" presStyleIdx="0" presStyleCnt="6" custScaleX="79063" custLinFactNeighborX="54671" custLinFactNeighborY="-5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64AE97-C5ED-49A9-B23B-841DEACC8D0E}" type="pres">
      <dgm:prSet presAssocID="{0C5BE021-BE86-40B5-9F5F-6E1E384BDF3C}" presName="childTextHidden" presStyleLbl="bgAccFollowNode1" presStyleIdx="0" presStyleCnt="6"/>
      <dgm:spPr/>
      <dgm:t>
        <a:bodyPr/>
        <a:lstStyle/>
        <a:p>
          <a:endParaRPr lang="ru-RU"/>
        </a:p>
      </dgm:t>
    </dgm:pt>
    <dgm:pt modelId="{71B7B0EB-F27F-4290-9F0C-CCD1E0B22402}" type="pres">
      <dgm:prSet presAssocID="{0C5BE021-BE86-40B5-9F5F-6E1E384BDF3C}" presName="parentText" presStyleLbl="node1" presStyleIdx="0" presStyleCnt="6" custScaleX="187996" custScaleY="194281" custLinFactNeighborX="48341" custLinFactNeighborY="-161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969644-3C07-4853-812C-B070194F452E}" type="pres">
      <dgm:prSet presAssocID="{0C5BE021-BE86-40B5-9F5F-6E1E384BDF3C}" presName="aSpace" presStyleCnt="0"/>
      <dgm:spPr/>
    </dgm:pt>
    <dgm:pt modelId="{FD023A71-7A8C-4F11-935D-31D2866CA9F8}" type="pres">
      <dgm:prSet presAssocID="{280863FD-E4EE-4A06-AC6C-CD8255C70C59}" presName="compNode" presStyleCnt="0"/>
      <dgm:spPr/>
    </dgm:pt>
    <dgm:pt modelId="{D75E23B6-8CD8-42A3-88A7-EAC2424DB178}" type="pres">
      <dgm:prSet presAssocID="{280863FD-E4EE-4A06-AC6C-CD8255C70C59}" presName="noGeometry" presStyleCnt="0"/>
      <dgm:spPr/>
    </dgm:pt>
    <dgm:pt modelId="{87E4ABBD-8E1D-49D2-91A7-B2C419A3F8CC}" type="pres">
      <dgm:prSet presAssocID="{280863FD-E4EE-4A06-AC6C-CD8255C70C59}" presName="childTextVisible" presStyleLbl="bgAccFollowNode1" presStyleIdx="1" presStyleCnt="6" custScaleX="94487" custLinFactNeighborX="46456" custLinFactNeighborY="-5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0F1AD1-ECEB-4202-8755-8266CF8CC62A}" type="pres">
      <dgm:prSet presAssocID="{280863FD-E4EE-4A06-AC6C-CD8255C70C59}" presName="childTextHidden" presStyleLbl="bgAccFollowNode1" presStyleIdx="1" presStyleCnt="6"/>
      <dgm:spPr/>
      <dgm:t>
        <a:bodyPr/>
        <a:lstStyle/>
        <a:p>
          <a:endParaRPr lang="ru-RU"/>
        </a:p>
      </dgm:t>
    </dgm:pt>
    <dgm:pt modelId="{93F07136-F5C1-47E1-9B09-198BB8BA324C}" type="pres">
      <dgm:prSet presAssocID="{280863FD-E4EE-4A06-AC6C-CD8255C70C59}" presName="parentText" presStyleLbl="node1" presStyleIdx="1" presStyleCnt="6" custScaleX="152407" custScaleY="155246" custLinFactNeighborX="46203" custLinFactNeighborY="-264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3A87F9-D020-48D4-B617-4C021EF9A20A}" type="pres">
      <dgm:prSet presAssocID="{280863FD-E4EE-4A06-AC6C-CD8255C70C59}" presName="aSpace" presStyleCnt="0"/>
      <dgm:spPr/>
    </dgm:pt>
    <dgm:pt modelId="{BB5C1E25-A13F-4D2C-B596-CB2120D03A3A}" type="pres">
      <dgm:prSet presAssocID="{580EB612-9F03-41C8-A4A8-F6FC3579E88E}" presName="compNode" presStyleCnt="0"/>
      <dgm:spPr/>
    </dgm:pt>
    <dgm:pt modelId="{2D5B5BC2-7DF2-49CA-8425-DFE631C80F9C}" type="pres">
      <dgm:prSet presAssocID="{580EB612-9F03-41C8-A4A8-F6FC3579E88E}" presName="noGeometry" presStyleCnt="0"/>
      <dgm:spPr/>
    </dgm:pt>
    <dgm:pt modelId="{660FBADD-D008-459F-AF16-132293BF26A3}" type="pres">
      <dgm:prSet presAssocID="{580EB612-9F03-41C8-A4A8-F6FC3579E88E}" presName="childTextVisible" presStyleLbl="bgAccFollowNode1" presStyleIdx="2" presStyleCnt="6" custLinFactNeighborX="33777" custLinFactNeighborY="-5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ADFFF-D15F-41D8-8093-67101AFAF864}" type="pres">
      <dgm:prSet presAssocID="{580EB612-9F03-41C8-A4A8-F6FC3579E88E}" presName="childTextHidden" presStyleLbl="bgAccFollowNode1" presStyleIdx="2" presStyleCnt="6"/>
      <dgm:spPr/>
      <dgm:t>
        <a:bodyPr/>
        <a:lstStyle/>
        <a:p>
          <a:endParaRPr lang="ru-RU"/>
        </a:p>
      </dgm:t>
    </dgm:pt>
    <dgm:pt modelId="{7A1E8A23-8AEC-40A7-BD72-46BC104D7969}" type="pres">
      <dgm:prSet presAssocID="{580EB612-9F03-41C8-A4A8-F6FC3579E88E}" presName="parentText" presStyleLbl="node1" presStyleIdx="2" presStyleCnt="6" custScaleX="150439" custScaleY="156736" custLinFactNeighborX="30402" custLinFactNeighborY="-18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68390-1D69-497A-BC58-2900A06C3458}" type="pres">
      <dgm:prSet presAssocID="{580EB612-9F03-41C8-A4A8-F6FC3579E88E}" presName="aSpace" presStyleCnt="0"/>
      <dgm:spPr/>
    </dgm:pt>
    <dgm:pt modelId="{F02C3A60-B4BB-452B-99E1-4980A3B2A9EE}" type="pres">
      <dgm:prSet presAssocID="{0ED985ED-3130-4A77-845F-C6BFE9249B8D}" presName="compNode" presStyleCnt="0"/>
      <dgm:spPr/>
    </dgm:pt>
    <dgm:pt modelId="{6561C302-AACA-4C61-A5B8-4B86A5964BEC}" type="pres">
      <dgm:prSet presAssocID="{0ED985ED-3130-4A77-845F-C6BFE9249B8D}" presName="noGeometry" presStyleCnt="0"/>
      <dgm:spPr/>
    </dgm:pt>
    <dgm:pt modelId="{8A0BFD59-057F-49D5-8D51-F2AE3F352830}" type="pres">
      <dgm:prSet presAssocID="{0ED985ED-3130-4A77-845F-C6BFE9249B8D}" presName="childTextVisible" presStyleLbl="bgAccFollowNode1" presStyleIdx="3" presStyleCnt="6" custLinFactNeighborX="27558" custLinFactNeighborY="-5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B50DB8-DBE1-4039-BCCB-07128CE08ABA}" type="pres">
      <dgm:prSet presAssocID="{0ED985ED-3130-4A77-845F-C6BFE9249B8D}" presName="childTextHidden" presStyleLbl="bgAccFollowNode1" presStyleIdx="3" presStyleCnt="6"/>
      <dgm:spPr/>
      <dgm:t>
        <a:bodyPr/>
        <a:lstStyle/>
        <a:p>
          <a:endParaRPr lang="ru-RU"/>
        </a:p>
      </dgm:t>
    </dgm:pt>
    <dgm:pt modelId="{42F59069-4697-41CD-BB67-DF3E970B0C1E}" type="pres">
      <dgm:prSet presAssocID="{0ED985ED-3130-4A77-845F-C6BFE9249B8D}" presName="parentText" presStyleLbl="node1" presStyleIdx="3" presStyleCnt="6" custScaleX="145679" custScaleY="154770" custLinFactNeighborX="15585" custLinFactNeighborY="-28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A094C5-59B7-4D23-98C3-5B4BCC31B697}" type="pres">
      <dgm:prSet presAssocID="{0ED985ED-3130-4A77-845F-C6BFE9249B8D}" presName="aSpace" presStyleCnt="0"/>
      <dgm:spPr/>
    </dgm:pt>
    <dgm:pt modelId="{AA5E4B0C-5DB9-4E29-9C4B-DDECE3662558}" type="pres">
      <dgm:prSet presAssocID="{65EC7E48-FDB7-4214-AE48-F818C1FDE860}" presName="compNode" presStyleCnt="0"/>
      <dgm:spPr/>
    </dgm:pt>
    <dgm:pt modelId="{582C5D39-42CC-4B69-BDC3-A58A8A46CC46}" type="pres">
      <dgm:prSet presAssocID="{65EC7E48-FDB7-4214-AE48-F818C1FDE860}" presName="noGeometry" presStyleCnt="0"/>
      <dgm:spPr/>
    </dgm:pt>
    <dgm:pt modelId="{C559ED1D-77A2-4DF8-847E-6A99D86D495D}" type="pres">
      <dgm:prSet presAssocID="{65EC7E48-FDB7-4214-AE48-F818C1FDE860}" presName="childTextVisible" presStyleLbl="bgAccFollowNode1" presStyleIdx="4" presStyleCnt="6" custLinFactNeighborX="35468" custLinFactNeighborY="48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A088B3-A1C1-46E0-AA0C-5C661CC69D08}" type="pres">
      <dgm:prSet presAssocID="{65EC7E48-FDB7-4214-AE48-F818C1FDE860}" presName="childTextHidden" presStyleLbl="bgAccFollowNode1" presStyleIdx="4" presStyleCnt="6"/>
      <dgm:spPr/>
      <dgm:t>
        <a:bodyPr/>
        <a:lstStyle/>
        <a:p>
          <a:endParaRPr lang="ru-RU"/>
        </a:p>
      </dgm:t>
    </dgm:pt>
    <dgm:pt modelId="{D83B8015-8E99-467D-9274-A3F9089CA023}" type="pres">
      <dgm:prSet presAssocID="{65EC7E48-FDB7-4214-AE48-F818C1FDE860}" presName="parentText" presStyleLbl="node1" presStyleIdx="4" presStyleCnt="6" custScaleX="166088" custScaleY="166236" custLinFactNeighborX="19201" custLinFactNeighborY="-132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C3E793-5773-4B29-B3DD-D665F4A46C6A}" type="pres">
      <dgm:prSet presAssocID="{65EC7E48-FDB7-4214-AE48-F818C1FDE860}" presName="aSpace" presStyleCnt="0"/>
      <dgm:spPr/>
    </dgm:pt>
    <dgm:pt modelId="{F15BBF9C-3F78-48EF-9115-E6EDD7805A27}" type="pres">
      <dgm:prSet presAssocID="{0E576021-5221-4644-AD6C-97B7FD5B2B7A}" presName="compNode" presStyleCnt="0"/>
      <dgm:spPr/>
    </dgm:pt>
    <dgm:pt modelId="{DDD17466-8C41-4E02-8751-68EAF2CF5DE2}" type="pres">
      <dgm:prSet presAssocID="{0E576021-5221-4644-AD6C-97B7FD5B2B7A}" presName="noGeometry" presStyleCnt="0"/>
      <dgm:spPr/>
    </dgm:pt>
    <dgm:pt modelId="{7F4FAD40-01D1-4D3A-B77E-8ECE79E8D422}" type="pres">
      <dgm:prSet presAssocID="{0E576021-5221-4644-AD6C-97B7FD5B2B7A}" presName="childTextVisible" presStyleLbl="bgAccFollowNode1" presStyleIdx="5" presStyleCnt="6" custLinFactNeighborX="-24722" custLinFactNeighborY="1414">
        <dgm:presLayoutVars>
          <dgm:bulletEnabled val="1"/>
        </dgm:presLayoutVars>
      </dgm:prSet>
      <dgm:spPr>
        <a:prstGeom prst="rect">
          <a:avLst/>
        </a:prstGeom>
        <a:solidFill>
          <a:schemeClr val="bg1"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</dgm:pt>
    <dgm:pt modelId="{11010626-F5E1-4D63-A761-B7713BD55867}" type="pres">
      <dgm:prSet presAssocID="{0E576021-5221-4644-AD6C-97B7FD5B2B7A}" presName="childTextHidden" presStyleLbl="bgAccFollowNode1" presStyleIdx="5" presStyleCnt="6"/>
      <dgm:spPr/>
    </dgm:pt>
    <dgm:pt modelId="{9ABE2E3B-80E8-4361-B756-AD2F6D32CB55}" type="pres">
      <dgm:prSet presAssocID="{0E576021-5221-4644-AD6C-97B7FD5B2B7A}" presName="parentText" presStyleLbl="node1" presStyleIdx="5" presStyleCnt="6" custScaleX="211838" custScaleY="195716" custLinFactNeighborX="28930" custLinFactNeighborY="-627">
        <dgm:presLayoutVars>
          <dgm:chMax val="1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04035E70-E1DB-4FA1-B1D7-195E35A2ACB6}" srcId="{0C5BE021-BE86-40B5-9F5F-6E1E384BDF3C}" destId="{3BC52E35-28C2-4341-9072-AED1E19FAB93}" srcOrd="0" destOrd="0" parTransId="{AEFE8281-8027-402A-B918-B9C056D73F26}" sibTransId="{7D1551D0-6F0C-4F37-9C24-5E7893DA0D8F}"/>
    <dgm:cxn modelId="{30C221FD-BEE3-4186-8147-52093DA6FC31}" srcId="{65EC7E48-FDB7-4214-AE48-F818C1FDE860}" destId="{F5526CBF-540A-4717-8725-5C466343C09F}" srcOrd="0" destOrd="0" parTransId="{CD545A3D-AEFD-42E6-A62D-E51B727CC6DD}" sibTransId="{4F686AA9-78F9-4AF5-8504-4BB990BDC3AB}"/>
    <dgm:cxn modelId="{08EDC6E9-BDD0-47B5-A9B1-2D9911983562}" type="presOf" srcId="{0ED985ED-3130-4A77-845F-C6BFE9249B8D}" destId="{42F59069-4697-41CD-BB67-DF3E970B0C1E}" srcOrd="0" destOrd="0" presId="urn:microsoft.com/office/officeart/2005/8/layout/hProcess6"/>
    <dgm:cxn modelId="{74611524-546D-478B-8BF7-658F61F5C5F2}" srcId="{F8B2BD33-F42A-432F-AC93-5C9BC706A34E}" destId="{65EC7E48-FDB7-4214-AE48-F818C1FDE860}" srcOrd="4" destOrd="0" parTransId="{0F9273F2-F5DB-4F2B-9611-6473514733FD}" sibTransId="{CC11DA38-08AC-43FD-8670-9B51E98716F8}"/>
    <dgm:cxn modelId="{A6357166-9737-4977-81BC-44BCE76B0645}" srcId="{0ED985ED-3130-4A77-845F-C6BFE9249B8D}" destId="{221E26ED-6506-478C-8AAF-F498F990E55E}" srcOrd="0" destOrd="0" parTransId="{53B25275-C009-45B2-9985-B62BA55F5DD9}" sibTransId="{A719D10D-B30E-4D95-822F-7E28B97B80F1}"/>
    <dgm:cxn modelId="{D9E11085-D2E0-433A-B879-9E93AB8D11A6}" srcId="{580EB612-9F03-41C8-A4A8-F6FC3579E88E}" destId="{0B56A3BB-201E-41B0-83AD-BB6A0C741BA7}" srcOrd="0" destOrd="0" parTransId="{93D5870E-ABAD-47FE-B349-794CCA797287}" sibTransId="{E1DCB61D-3F06-45D5-AEA9-B314AFB74728}"/>
    <dgm:cxn modelId="{EE1F6CDD-82F3-4446-A525-D6FD305C3E0D}" type="presOf" srcId="{580EB612-9F03-41C8-A4A8-F6FC3579E88E}" destId="{7A1E8A23-8AEC-40A7-BD72-46BC104D7969}" srcOrd="0" destOrd="0" presId="urn:microsoft.com/office/officeart/2005/8/layout/hProcess6"/>
    <dgm:cxn modelId="{B60F26E6-3DD6-4941-A024-16D0B2673C12}" srcId="{F8B2BD33-F42A-432F-AC93-5C9BC706A34E}" destId="{280863FD-E4EE-4A06-AC6C-CD8255C70C59}" srcOrd="1" destOrd="0" parTransId="{98135C8C-11B4-4E49-B9BC-85F1D351A454}" sibTransId="{039B5197-8B01-4DB4-8568-5E40D5FDC061}"/>
    <dgm:cxn modelId="{EBC7A461-0A94-4195-AD8C-948D5A8E4BA1}" srcId="{F8B2BD33-F42A-432F-AC93-5C9BC706A34E}" destId="{0C5BE021-BE86-40B5-9F5F-6E1E384BDF3C}" srcOrd="0" destOrd="0" parTransId="{4086B685-F847-47C4-ACEE-4A534B74FB60}" sibTransId="{90F8940F-7A6F-4362-BEF7-1D127C12CAF3}"/>
    <dgm:cxn modelId="{D5B043DC-C24E-470F-A44F-CDD25020D736}" type="presOf" srcId="{0C5BE021-BE86-40B5-9F5F-6E1E384BDF3C}" destId="{71B7B0EB-F27F-4290-9F0C-CCD1E0B22402}" srcOrd="0" destOrd="0" presId="urn:microsoft.com/office/officeart/2005/8/layout/hProcess6"/>
    <dgm:cxn modelId="{4B112BD4-8AAB-48FF-BDC7-1D895E90E35C}" type="presOf" srcId="{65EC7E48-FDB7-4214-AE48-F818C1FDE860}" destId="{D83B8015-8E99-467D-9274-A3F9089CA023}" srcOrd="0" destOrd="0" presId="urn:microsoft.com/office/officeart/2005/8/layout/hProcess6"/>
    <dgm:cxn modelId="{40F2098B-DBEE-4414-BC86-8858CAC9F9CA}" type="presOf" srcId="{0B56A3BB-201E-41B0-83AD-BB6A0C741BA7}" destId="{35AADFFF-D15F-41D8-8093-67101AFAF864}" srcOrd="1" destOrd="0" presId="urn:microsoft.com/office/officeart/2005/8/layout/hProcess6"/>
    <dgm:cxn modelId="{5EE310EA-58E6-45AD-A854-C4398A2B2CB9}" type="presOf" srcId="{3BC52E35-28C2-4341-9072-AED1E19FAB93}" destId="{5164AE97-C5ED-49A9-B23B-841DEACC8D0E}" srcOrd="1" destOrd="0" presId="urn:microsoft.com/office/officeart/2005/8/layout/hProcess6"/>
    <dgm:cxn modelId="{C8D0FFA6-540E-4ABB-9D48-73865BAE801F}" type="presOf" srcId="{0E576021-5221-4644-AD6C-97B7FD5B2B7A}" destId="{9ABE2E3B-80E8-4361-B756-AD2F6D32CB55}" srcOrd="0" destOrd="0" presId="urn:microsoft.com/office/officeart/2005/8/layout/hProcess6"/>
    <dgm:cxn modelId="{B7890A26-7521-455F-BD47-AC533A1BD8E8}" type="presOf" srcId="{221E26ED-6506-478C-8AAF-F498F990E55E}" destId="{14B50DB8-DBE1-4039-BCCB-07128CE08ABA}" srcOrd="1" destOrd="0" presId="urn:microsoft.com/office/officeart/2005/8/layout/hProcess6"/>
    <dgm:cxn modelId="{308593E4-42C9-4B6A-9DE2-E61F6A895AC8}" type="presOf" srcId="{3BC52E35-28C2-4341-9072-AED1E19FAB93}" destId="{B645B9D9-4B2D-4522-A1AC-F9265EF77569}" srcOrd="0" destOrd="0" presId="urn:microsoft.com/office/officeart/2005/8/layout/hProcess6"/>
    <dgm:cxn modelId="{7AA14769-881A-41F6-9073-DA05B3D5F206}" type="presOf" srcId="{EF4D8A92-D100-4FD9-AEA7-22EBA5707D9F}" destId="{87E4ABBD-8E1D-49D2-91A7-B2C419A3F8CC}" srcOrd="0" destOrd="0" presId="urn:microsoft.com/office/officeart/2005/8/layout/hProcess6"/>
    <dgm:cxn modelId="{AEE0A293-E017-4D50-87CE-E8E3DDCCF061}" srcId="{F8B2BD33-F42A-432F-AC93-5C9BC706A34E}" destId="{0E576021-5221-4644-AD6C-97B7FD5B2B7A}" srcOrd="5" destOrd="0" parTransId="{C31593AC-02B2-47E2-AA8C-E134946CE1E0}" sibTransId="{4FF9D8D5-3F60-474B-B6A4-723917A12522}"/>
    <dgm:cxn modelId="{DFFEF528-B938-4EB0-ABE4-AB36BBF8CAB6}" type="presOf" srcId="{0B56A3BB-201E-41B0-83AD-BB6A0C741BA7}" destId="{660FBADD-D008-459F-AF16-132293BF26A3}" srcOrd="0" destOrd="0" presId="urn:microsoft.com/office/officeart/2005/8/layout/hProcess6"/>
    <dgm:cxn modelId="{54F213A5-59D5-46AA-8184-DAA98ECD0BEF}" type="presOf" srcId="{F8B2BD33-F42A-432F-AC93-5C9BC706A34E}" destId="{3B08B90E-CA18-4CCF-B528-26A596AC4F6D}" srcOrd="0" destOrd="0" presId="urn:microsoft.com/office/officeart/2005/8/layout/hProcess6"/>
    <dgm:cxn modelId="{EF713B71-B49B-4A86-99E3-27D8F2F1B8C3}" srcId="{F8B2BD33-F42A-432F-AC93-5C9BC706A34E}" destId="{0ED985ED-3130-4A77-845F-C6BFE9249B8D}" srcOrd="3" destOrd="0" parTransId="{21806C2F-89EB-4779-99E6-D84B74FF1276}" sibTransId="{B53AE2AC-C824-4B0B-98C4-61813E6A69DE}"/>
    <dgm:cxn modelId="{C8B8EB43-B587-4531-B2CC-E72F29FB9C6B}" type="presOf" srcId="{280863FD-E4EE-4A06-AC6C-CD8255C70C59}" destId="{93F07136-F5C1-47E1-9B09-198BB8BA324C}" srcOrd="0" destOrd="0" presId="urn:microsoft.com/office/officeart/2005/8/layout/hProcess6"/>
    <dgm:cxn modelId="{5896ED46-C6E5-4F4B-A0AA-68010DCC0BD1}" type="presOf" srcId="{221E26ED-6506-478C-8AAF-F498F990E55E}" destId="{8A0BFD59-057F-49D5-8D51-F2AE3F352830}" srcOrd="0" destOrd="0" presId="urn:microsoft.com/office/officeart/2005/8/layout/hProcess6"/>
    <dgm:cxn modelId="{2F1A4B17-2EDC-427B-83B9-16E19EFC5A9B}" srcId="{F8B2BD33-F42A-432F-AC93-5C9BC706A34E}" destId="{580EB612-9F03-41C8-A4A8-F6FC3579E88E}" srcOrd="2" destOrd="0" parTransId="{B4927626-D604-4F8B-B413-946FDE94698D}" sibTransId="{C92C9F56-B2EA-4E3C-9778-A5DBEEEDB372}"/>
    <dgm:cxn modelId="{E09929C7-E24C-48B3-A1CF-441DA10B947B}" type="presOf" srcId="{F5526CBF-540A-4717-8725-5C466343C09F}" destId="{80A088B3-A1C1-46E0-AA0C-5C661CC69D08}" srcOrd="1" destOrd="0" presId="urn:microsoft.com/office/officeart/2005/8/layout/hProcess6"/>
    <dgm:cxn modelId="{77BA3F4C-316F-46F2-B031-19950352ECD0}" srcId="{280863FD-E4EE-4A06-AC6C-CD8255C70C59}" destId="{EF4D8A92-D100-4FD9-AEA7-22EBA5707D9F}" srcOrd="0" destOrd="0" parTransId="{F73159DE-1F90-47ED-A75B-3116FAD882D7}" sibTransId="{BF3AB501-FB2B-4D1E-8C29-EC96AC37465C}"/>
    <dgm:cxn modelId="{CC04F36F-B52E-44A7-BF91-9072315D60AF}" type="presOf" srcId="{F5526CBF-540A-4717-8725-5C466343C09F}" destId="{C559ED1D-77A2-4DF8-847E-6A99D86D495D}" srcOrd="0" destOrd="0" presId="urn:microsoft.com/office/officeart/2005/8/layout/hProcess6"/>
    <dgm:cxn modelId="{4010E9FB-FF9B-429B-996B-38A8E50E93FA}" type="presOf" srcId="{EF4D8A92-D100-4FD9-AEA7-22EBA5707D9F}" destId="{2C0F1AD1-ECEB-4202-8755-8266CF8CC62A}" srcOrd="1" destOrd="0" presId="urn:microsoft.com/office/officeart/2005/8/layout/hProcess6"/>
    <dgm:cxn modelId="{E38FF72F-1872-4FA4-B34F-64731D11A2AA}" type="presParOf" srcId="{3B08B90E-CA18-4CCF-B528-26A596AC4F6D}" destId="{1E2B61B8-8997-4825-826B-E9F4F7537BC3}" srcOrd="0" destOrd="0" presId="urn:microsoft.com/office/officeart/2005/8/layout/hProcess6"/>
    <dgm:cxn modelId="{30C769ED-641E-4087-B531-5FAE7B57FAC9}" type="presParOf" srcId="{1E2B61B8-8997-4825-826B-E9F4F7537BC3}" destId="{C311092B-A1BD-4353-BFA4-D4B0C718B946}" srcOrd="0" destOrd="0" presId="urn:microsoft.com/office/officeart/2005/8/layout/hProcess6"/>
    <dgm:cxn modelId="{5ABA071C-65D9-4EE9-AF22-67C6E6E5AA3D}" type="presParOf" srcId="{1E2B61B8-8997-4825-826B-E9F4F7537BC3}" destId="{B645B9D9-4B2D-4522-A1AC-F9265EF77569}" srcOrd="1" destOrd="0" presId="urn:microsoft.com/office/officeart/2005/8/layout/hProcess6"/>
    <dgm:cxn modelId="{F3FC6D6D-68B2-480A-8DC4-5A5C3B1CAF85}" type="presParOf" srcId="{1E2B61B8-8997-4825-826B-E9F4F7537BC3}" destId="{5164AE97-C5ED-49A9-B23B-841DEACC8D0E}" srcOrd="2" destOrd="0" presId="urn:microsoft.com/office/officeart/2005/8/layout/hProcess6"/>
    <dgm:cxn modelId="{BAECFA64-FE66-42AA-BB29-9E31C4B435A4}" type="presParOf" srcId="{1E2B61B8-8997-4825-826B-E9F4F7537BC3}" destId="{71B7B0EB-F27F-4290-9F0C-CCD1E0B22402}" srcOrd="3" destOrd="0" presId="urn:microsoft.com/office/officeart/2005/8/layout/hProcess6"/>
    <dgm:cxn modelId="{D20F3238-618C-4EA9-B1B3-ECCF656DFAD4}" type="presParOf" srcId="{3B08B90E-CA18-4CCF-B528-26A596AC4F6D}" destId="{77969644-3C07-4853-812C-B070194F452E}" srcOrd="1" destOrd="0" presId="urn:microsoft.com/office/officeart/2005/8/layout/hProcess6"/>
    <dgm:cxn modelId="{35B1BF2B-656B-492F-B25C-3A08C032A6DD}" type="presParOf" srcId="{3B08B90E-CA18-4CCF-B528-26A596AC4F6D}" destId="{FD023A71-7A8C-4F11-935D-31D2866CA9F8}" srcOrd="2" destOrd="0" presId="urn:microsoft.com/office/officeart/2005/8/layout/hProcess6"/>
    <dgm:cxn modelId="{A71CF0D4-15FF-42C2-9849-DFC922B66776}" type="presParOf" srcId="{FD023A71-7A8C-4F11-935D-31D2866CA9F8}" destId="{D75E23B6-8CD8-42A3-88A7-EAC2424DB178}" srcOrd="0" destOrd="0" presId="urn:microsoft.com/office/officeart/2005/8/layout/hProcess6"/>
    <dgm:cxn modelId="{B570AC9E-D35B-4E71-BC96-BC5195EAB322}" type="presParOf" srcId="{FD023A71-7A8C-4F11-935D-31D2866CA9F8}" destId="{87E4ABBD-8E1D-49D2-91A7-B2C419A3F8CC}" srcOrd="1" destOrd="0" presId="urn:microsoft.com/office/officeart/2005/8/layout/hProcess6"/>
    <dgm:cxn modelId="{7FA600BF-7206-45C4-922C-875B6CA44F45}" type="presParOf" srcId="{FD023A71-7A8C-4F11-935D-31D2866CA9F8}" destId="{2C0F1AD1-ECEB-4202-8755-8266CF8CC62A}" srcOrd="2" destOrd="0" presId="urn:microsoft.com/office/officeart/2005/8/layout/hProcess6"/>
    <dgm:cxn modelId="{5E033B9C-743D-48E4-9D70-6C2782065BB4}" type="presParOf" srcId="{FD023A71-7A8C-4F11-935D-31D2866CA9F8}" destId="{93F07136-F5C1-47E1-9B09-198BB8BA324C}" srcOrd="3" destOrd="0" presId="urn:microsoft.com/office/officeart/2005/8/layout/hProcess6"/>
    <dgm:cxn modelId="{520B4276-9AAB-4647-BEA8-8318FE410F42}" type="presParOf" srcId="{3B08B90E-CA18-4CCF-B528-26A596AC4F6D}" destId="{1E3A87F9-D020-48D4-B617-4C021EF9A20A}" srcOrd="3" destOrd="0" presId="urn:microsoft.com/office/officeart/2005/8/layout/hProcess6"/>
    <dgm:cxn modelId="{F4377E20-2BB7-4DE0-AEBE-F99C716197C0}" type="presParOf" srcId="{3B08B90E-CA18-4CCF-B528-26A596AC4F6D}" destId="{BB5C1E25-A13F-4D2C-B596-CB2120D03A3A}" srcOrd="4" destOrd="0" presId="urn:microsoft.com/office/officeart/2005/8/layout/hProcess6"/>
    <dgm:cxn modelId="{648468D3-6A99-4232-B605-0A8C2F01C441}" type="presParOf" srcId="{BB5C1E25-A13F-4D2C-B596-CB2120D03A3A}" destId="{2D5B5BC2-7DF2-49CA-8425-DFE631C80F9C}" srcOrd="0" destOrd="0" presId="urn:microsoft.com/office/officeart/2005/8/layout/hProcess6"/>
    <dgm:cxn modelId="{36E32FD9-FB0F-461E-8994-C5C108B391B1}" type="presParOf" srcId="{BB5C1E25-A13F-4D2C-B596-CB2120D03A3A}" destId="{660FBADD-D008-459F-AF16-132293BF26A3}" srcOrd="1" destOrd="0" presId="urn:microsoft.com/office/officeart/2005/8/layout/hProcess6"/>
    <dgm:cxn modelId="{50994DEE-289C-442F-8AA6-C5057F1076F6}" type="presParOf" srcId="{BB5C1E25-A13F-4D2C-B596-CB2120D03A3A}" destId="{35AADFFF-D15F-41D8-8093-67101AFAF864}" srcOrd="2" destOrd="0" presId="urn:microsoft.com/office/officeart/2005/8/layout/hProcess6"/>
    <dgm:cxn modelId="{B30CB476-47F8-44DF-A817-5F857193C8BC}" type="presParOf" srcId="{BB5C1E25-A13F-4D2C-B596-CB2120D03A3A}" destId="{7A1E8A23-8AEC-40A7-BD72-46BC104D7969}" srcOrd="3" destOrd="0" presId="urn:microsoft.com/office/officeart/2005/8/layout/hProcess6"/>
    <dgm:cxn modelId="{26CD86D0-4EDD-4337-B536-9857506098CC}" type="presParOf" srcId="{3B08B90E-CA18-4CCF-B528-26A596AC4F6D}" destId="{C9368390-1D69-497A-BC58-2900A06C3458}" srcOrd="5" destOrd="0" presId="urn:microsoft.com/office/officeart/2005/8/layout/hProcess6"/>
    <dgm:cxn modelId="{329F7265-7A3C-4434-92B9-C055BDCEF069}" type="presParOf" srcId="{3B08B90E-CA18-4CCF-B528-26A596AC4F6D}" destId="{F02C3A60-B4BB-452B-99E1-4980A3B2A9EE}" srcOrd="6" destOrd="0" presId="urn:microsoft.com/office/officeart/2005/8/layout/hProcess6"/>
    <dgm:cxn modelId="{62987303-2E0A-4544-A7E8-D92FD162303C}" type="presParOf" srcId="{F02C3A60-B4BB-452B-99E1-4980A3B2A9EE}" destId="{6561C302-AACA-4C61-A5B8-4B86A5964BEC}" srcOrd="0" destOrd="0" presId="urn:microsoft.com/office/officeart/2005/8/layout/hProcess6"/>
    <dgm:cxn modelId="{D73B1743-9063-4CC6-B483-FEF78EDB3CC0}" type="presParOf" srcId="{F02C3A60-B4BB-452B-99E1-4980A3B2A9EE}" destId="{8A0BFD59-057F-49D5-8D51-F2AE3F352830}" srcOrd="1" destOrd="0" presId="urn:microsoft.com/office/officeart/2005/8/layout/hProcess6"/>
    <dgm:cxn modelId="{0BD03BF2-E615-46C4-B600-2C8AA8143B68}" type="presParOf" srcId="{F02C3A60-B4BB-452B-99E1-4980A3B2A9EE}" destId="{14B50DB8-DBE1-4039-BCCB-07128CE08ABA}" srcOrd="2" destOrd="0" presId="urn:microsoft.com/office/officeart/2005/8/layout/hProcess6"/>
    <dgm:cxn modelId="{BB79EECF-77F8-42AB-B170-DFC62D8AA29C}" type="presParOf" srcId="{F02C3A60-B4BB-452B-99E1-4980A3B2A9EE}" destId="{42F59069-4697-41CD-BB67-DF3E970B0C1E}" srcOrd="3" destOrd="0" presId="urn:microsoft.com/office/officeart/2005/8/layout/hProcess6"/>
    <dgm:cxn modelId="{D8874278-3049-4838-838D-4A4F71D8859B}" type="presParOf" srcId="{3B08B90E-CA18-4CCF-B528-26A596AC4F6D}" destId="{D5A094C5-59B7-4D23-98C3-5B4BCC31B697}" srcOrd="7" destOrd="0" presId="urn:microsoft.com/office/officeart/2005/8/layout/hProcess6"/>
    <dgm:cxn modelId="{509B716B-BF8D-45A3-8D35-ABEF9DF909C9}" type="presParOf" srcId="{3B08B90E-CA18-4CCF-B528-26A596AC4F6D}" destId="{AA5E4B0C-5DB9-4E29-9C4B-DDECE3662558}" srcOrd="8" destOrd="0" presId="urn:microsoft.com/office/officeart/2005/8/layout/hProcess6"/>
    <dgm:cxn modelId="{2CE96B4D-DA34-4B6B-87B1-A41B55D46A3E}" type="presParOf" srcId="{AA5E4B0C-5DB9-4E29-9C4B-DDECE3662558}" destId="{582C5D39-42CC-4B69-BDC3-A58A8A46CC46}" srcOrd="0" destOrd="0" presId="urn:microsoft.com/office/officeart/2005/8/layout/hProcess6"/>
    <dgm:cxn modelId="{E8AE9C7D-E6D9-48D2-9783-0BB3B432E643}" type="presParOf" srcId="{AA5E4B0C-5DB9-4E29-9C4B-DDECE3662558}" destId="{C559ED1D-77A2-4DF8-847E-6A99D86D495D}" srcOrd="1" destOrd="0" presId="urn:microsoft.com/office/officeart/2005/8/layout/hProcess6"/>
    <dgm:cxn modelId="{492C9595-CCA4-4099-B8CB-63DAA5AF9F16}" type="presParOf" srcId="{AA5E4B0C-5DB9-4E29-9C4B-DDECE3662558}" destId="{80A088B3-A1C1-46E0-AA0C-5C661CC69D08}" srcOrd="2" destOrd="0" presId="urn:microsoft.com/office/officeart/2005/8/layout/hProcess6"/>
    <dgm:cxn modelId="{BD74467E-46F3-4E4C-839B-59CFC7ECA04C}" type="presParOf" srcId="{AA5E4B0C-5DB9-4E29-9C4B-DDECE3662558}" destId="{D83B8015-8E99-467D-9274-A3F9089CA023}" srcOrd="3" destOrd="0" presId="urn:microsoft.com/office/officeart/2005/8/layout/hProcess6"/>
    <dgm:cxn modelId="{359B9DA4-CD8D-4ED9-8C42-0BB22E92EDD6}" type="presParOf" srcId="{3B08B90E-CA18-4CCF-B528-26A596AC4F6D}" destId="{8AC3E793-5773-4B29-B3DD-D665F4A46C6A}" srcOrd="9" destOrd="0" presId="urn:microsoft.com/office/officeart/2005/8/layout/hProcess6"/>
    <dgm:cxn modelId="{E7A73FB8-2BAA-46E2-A128-F862F768D3B0}" type="presParOf" srcId="{3B08B90E-CA18-4CCF-B528-26A596AC4F6D}" destId="{F15BBF9C-3F78-48EF-9115-E6EDD7805A27}" srcOrd="10" destOrd="0" presId="urn:microsoft.com/office/officeart/2005/8/layout/hProcess6"/>
    <dgm:cxn modelId="{82502C7A-320F-4226-BF5B-DA36E5985F6B}" type="presParOf" srcId="{F15BBF9C-3F78-48EF-9115-E6EDD7805A27}" destId="{DDD17466-8C41-4E02-8751-68EAF2CF5DE2}" srcOrd="0" destOrd="0" presId="urn:microsoft.com/office/officeart/2005/8/layout/hProcess6"/>
    <dgm:cxn modelId="{DC5CE5AD-A123-4681-B2A2-FFE1794E4FCB}" type="presParOf" srcId="{F15BBF9C-3F78-48EF-9115-E6EDD7805A27}" destId="{7F4FAD40-01D1-4D3A-B77E-8ECE79E8D422}" srcOrd="1" destOrd="0" presId="urn:microsoft.com/office/officeart/2005/8/layout/hProcess6"/>
    <dgm:cxn modelId="{2C9D0BF4-538F-499F-9824-99B12EEDE86C}" type="presParOf" srcId="{F15BBF9C-3F78-48EF-9115-E6EDD7805A27}" destId="{11010626-F5E1-4D63-A761-B7713BD55867}" srcOrd="2" destOrd="0" presId="urn:microsoft.com/office/officeart/2005/8/layout/hProcess6"/>
    <dgm:cxn modelId="{1110E1B6-EA84-4BE1-9B87-36BD2C42D904}" type="presParOf" srcId="{F15BBF9C-3F78-48EF-9115-E6EDD7805A27}" destId="{9ABE2E3B-80E8-4361-B756-AD2F6D32CB55}" srcOrd="3" destOrd="0" presId="urn:microsoft.com/office/officeart/2005/8/layout/hProcess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D24AF-8DE7-4AB8-8A4C-319B24E9CD49}" type="datetimeFigureOut">
              <a:rPr lang="ru-RU" smtClean="0"/>
              <a:pPr/>
              <a:t>22.01.2013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C90BE-4263-4884-8A71-7FEE721525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4264B8E-F188-4A18-BB97-6B6863F6602C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0332-0390-41B3-9C1A-CDF5E6CBC16F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A46B-77F0-44B7-831A-2E9F84F3BA2F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570599-AF4F-4747-9BD7-7F7897D91845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308B17C-441A-4118-92FD-AD4CC8FFE536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CC15-9753-47E9-9E1C-C854A06E16B9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EDDC9-7ECB-49B8-9A1E-757391466713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2CF57A2-9DE6-4AB5-924A-587288D75BAD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8E10-B161-477F-A627-BE396AB77688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2B87479-59CB-44DC-8F28-27B4E4D53680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C4CB60-506B-45C4-924D-63CE39E6B684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BC7EF27-7A19-461F-BF79-B493A38E913B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/>
  <p:hf sldNum="0"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1571612"/>
            <a:ext cx="6172200" cy="1894362"/>
          </a:xfrm>
        </p:spPr>
        <p:txBody>
          <a:bodyPr/>
          <a:lstStyle/>
          <a:p>
            <a:pPr algn="ctr"/>
            <a:r>
              <a:rPr lang="ru-RU" sz="4400" dirty="0" smtClean="0"/>
              <a:t>Путешествие </a:t>
            </a:r>
            <a:br>
              <a:rPr lang="ru-RU" sz="4400" dirty="0" smtClean="0"/>
            </a:br>
            <a:r>
              <a:rPr lang="ru-RU" sz="4400" dirty="0" smtClean="0"/>
              <a:t>в страну чисел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488" y="4786322"/>
            <a:ext cx="6172200" cy="187435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/>
              <a:t>Факультативное занятие </a:t>
            </a:r>
          </a:p>
          <a:p>
            <a:pPr algn="r"/>
            <a:r>
              <a:rPr lang="ru-RU" dirty="0" smtClean="0"/>
              <a:t>по математике в 5 классе.</a:t>
            </a:r>
          </a:p>
          <a:p>
            <a:pPr algn="r"/>
            <a:r>
              <a:rPr lang="ru-RU" dirty="0" smtClean="0"/>
              <a:t>Подготовила КУПЦОВА О.А. </a:t>
            </a:r>
          </a:p>
          <a:p>
            <a:pPr algn="r"/>
            <a:r>
              <a:rPr lang="ru-RU" dirty="0" smtClean="0"/>
              <a:t>Учитель математики</a:t>
            </a:r>
          </a:p>
          <a:p>
            <a:pPr algn="r"/>
            <a:r>
              <a:rPr lang="ru-RU" dirty="0" smtClean="0"/>
              <a:t> </a:t>
            </a:r>
            <a:r>
              <a:rPr lang="en-US" dirty="0" smtClean="0"/>
              <a:t>I </a:t>
            </a:r>
            <a:r>
              <a:rPr lang="ru-RU" dirty="0" smtClean="0"/>
              <a:t>квалификационной категории</a:t>
            </a:r>
          </a:p>
          <a:p>
            <a:pPr algn="r"/>
            <a:r>
              <a:rPr lang="ru-RU" dirty="0" smtClean="0"/>
              <a:t> МКОУ СОШ ХМР п. Бобровский.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Найдите пропущенное число</a:t>
            </a:r>
            <a:endParaRPr kumimoji="0" lang="ru-RU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1428728" y="2357430"/>
          <a:ext cx="5853129" cy="1400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1043"/>
                <a:gridCol w="1951043"/>
                <a:gridCol w="1951043"/>
              </a:tblGrid>
              <a:tr h="70008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51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17</a:t>
                      </a:r>
                      <a:endParaRPr lang="ru-RU" sz="3600" b="1" dirty="0"/>
                    </a:p>
                  </a:txBody>
                  <a:tcPr/>
                </a:tc>
              </a:tr>
              <a:tr h="70008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57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19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3A7F-48F0-4F13-9300-C41910B8B406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Восстановите цепочку вычислений</a:t>
            </a:r>
            <a:br>
              <a:rPr lang="ru-RU" b="1" dirty="0" smtClean="0"/>
            </a:b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Овал 11"/>
          <p:cNvSpPr/>
          <p:nvPr/>
        </p:nvSpPr>
        <p:spPr>
          <a:xfrm>
            <a:off x="2500298" y="2357430"/>
            <a:ext cx="85725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928794" y="3643314"/>
            <a:ext cx="85725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500298" y="5072074"/>
            <a:ext cx="85725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857620" y="5572140"/>
            <a:ext cx="85725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286380" y="5000636"/>
            <a:ext cx="85725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786446" y="3643314"/>
            <a:ext cx="85725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5286380" y="2285992"/>
            <a:ext cx="85725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ата 1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448589B-CB6E-48A7-9E89-95A2191D8950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Какое число стоит в конце цепочки</a:t>
            </a:r>
            <a:br>
              <a:rPr lang="ru-RU" b="1" dirty="0" smtClean="0"/>
            </a:b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857364"/>
          <a:ext cx="7710518" cy="271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Овал 5"/>
          <p:cNvSpPr/>
          <p:nvPr/>
        </p:nvSpPr>
        <p:spPr>
          <a:xfrm>
            <a:off x="1785918" y="2928934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000364" y="2928934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143372" y="2928934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429256" y="2857496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858016" y="2928934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ата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4E326E2-5BC6-4741-8D16-B5E71DCE87DF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Одно число в каждой строке – лишнее.</a:t>
            </a:r>
            <a:br>
              <a:rPr lang="ru-RU" b="1" dirty="0" smtClean="0"/>
            </a:br>
            <a:r>
              <a:rPr lang="ru-RU" b="1" dirty="0" smtClean="0"/>
              <a:t>Исключите его.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00164" y="2428868"/>
          <a:ext cx="5500728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182"/>
                <a:gridCol w="1375182"/>
                <a:gridCol w="1375182"/>
                <a:gridCol w="137518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25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49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121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45</a:t>
                      </a:r>
                      <a:endParaRPr lang="ru-RU" sz="3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9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27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64</a:t>
                      </a:r>
                      <a:endParaRPr lang="ru-RU" sz="3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14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35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39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42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6000760" y="2500306"/>
            <a:ext cx="642942" cy="500066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43438" y="3786190"/>
            <a:ext cx="642942" cy="500066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3214686"/>
            <a:ext cx="642942" cy="42862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EFE1C64-9A24-4B39-ACE5-87E186D174DD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Кроссворд </a:t>
            </a:r>
            <a:endParaRPr lang="ru-RU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Стрелка вниз 3">
            <a:hlinkClick r:id="rId2" action="ppaction://hlinksldjump"/>
          </p:cNvPr>
          <p:cNvSpPr/>
          <p:nvPr/>
        </p:nvSpPr>
        <p:spPr>
          <a:xfrm rot="5400000">
            <a:off x="1267991" y="3125388"/>
            <a:ext cx="1464480" cy="1571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низ 6">
            <a:hlinkClick r:id="rId3" action="ppaction://hlinksldjump"/>
          </p:cNvPr>
          <p:cNvSpPr/>
          <p:nvPr/>
        </p:nvSpPr>
        <p:spPr>
          <a:xfrm rot="16200000">
            <a:off x="5893603" y="3250405"/>
            <a:ext cx="1428760" cy="15001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инус 7"/>
          <p:cNvSpPr/>
          <p:nvPr/>
        </p:nvSpPr>
        <p:spPr>
          <a:xfrm rot="5400000">
            <a:off x="1814230" y="3664804"/>
            <a:ext cx="642942" cy="500066"/>
          </a:xfrm>
          <a:prstGeom prst="mathMin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Минус 8"/>
          <p:cNvSpPr/>
          <p:nvPr/>
        </p:nvSpPr>
        <p:spPr>
          <a:xfrm rot="5400000">
            <a:off x="5857884" y="3786190"/>
            <a:ext cx="642942" cy="500066"/>
          </a:xfrm>
          <a:prstGeom prst="mathMin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Минус 12"/>
          <p:cNvSpPr/>
          <p:nvPr/>
        </p:nvSpPr>
        <p:spPr>
          <a:xfrm rot="5400000">
            <a:off x="6072198" y="3786190"/>
            <a:ext cx="642942" cy="500066"/>
          </a:xfrm>
          <a:prstGeom prst="mathMin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hlinkClick r:id="rId4" action="ppaction://hlinksldjump"/>
          </p:cNvPr>
          <p:cNvSpPr/>
          <p:nvPr/>
        </p:nvSpPr>
        <p:spPr>
          <a:xfrm>
            <a:off x="8286776" y="5857892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ата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B1EB3F-5FFB-4C92-8010-619B5E7C5D36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272" cy="1143000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286776" y="5857892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1083D5-FF54-428A-B045-6CA5904384F7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85984" y="0"/>
            <a:ext cx="5214974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00042"/>
            <a:ext cx="5194299" cy="5709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Овал 5">
            <a:hlinkClick r:id="rId3" action="ppaction://hlinksldjump"/>
          </p:cNvPr>
          <p:cNvSpPr/>
          <p:nvPr/>
        </p:nvSpPr>
        <p:spPr>
          <a:xfrm>
            <a:off x="8286776" y="5857892"/>
            <a:ext cx="28575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4749804-ECBE-45D9-B43E-3FEA83F7AC26}" type="datetime1">
              <a:rPr lang="ru-RU" smtClean="0"/>
              <a:pPr/>
              <a:t>22.01.2013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57158" y="285728"/>
            <a:ext cx="7543800" cy="1143000"/>
          </a:xfrm>
        </p:spPr>
        <p:txBody>
          <a:bodyPr/>
          <a:lstStyle/>
          <a:p>
            <a:pPr algn="ctr"/>
            <a:r>
              <a:rPr lang="ru-RU" b="1" dirty="0" smtClean="0"/>
              <a:t>Римские цифры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214282" y="2362200"/>
            <a:ext cx="5214974" cy="38862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Решите уравнение </a:t>
            </a:r>
          </a:p>
          <a:p>
            <a:pPr>
              <a:buNone/>
            </a:pPr>
            <a:endParaRPr lang="ru-RU" dirty="0" smtClean="0"/>
          </a:p>
          <a:p>
            <a:pPr marL="457200" indent="-457200">
              <a:buNone/>
            </a:pPr>
            <a:r>
              <a:rPr lang="en-US" sz="2000" b="1" dirty="0" smtClean="0"/>
              <a:t>CXXVII</a:t>
            </a:r>
            <a:r>
              <a:rPr lang="ru-RU" sz="2000" b="1" dirty="0" smtClean="0"/>
              <a:t>+</a:t>
            </a:r>
            <a:r>
              <a:rPr lang="en-US" sz="2000" b="1" dirty="0" smtClean="0"/>
              <a:t>y</a:t>
            </a:r>
            <a:r>
              <a:rPr lang="ru-RU" sz="2000" b="1" dirty="0" smtClean="0"/>
              <a:t>=</a:t>
            </a:r>
            <a:r>
              <a:rPr lang="en-US" sz="2000" b="1" dirty="0" smtClean="0"/>
              <a:t>CCCLVII</a:t>
            </a:r>
            <a:r>
              <a:rPr lang="ru-RU" sz="2000" b="1" dirty="0" smtClean="0"/>
              <a:t>-</a:t>
            </a:r>
            <a:r>
              <a:rPr lang="en-US" sz="2000" b="1" dirty="0" smtClean="0"/>
              <a:t>LXXXVII</a:t>
            </a:r>
            <a:endParaRPr lang="ru-RU" sz="2000" b="1" dirty="0" smtClean="0"/>
          </a:p>
          <a:p>
            <a:pPr marL="457200" indent="-457200">
              <a:buNone/>
            </a:pPr>
            <a:endParaRPr lang="ru-RU" sz="2000" dirty="0" smtClean="0"/>
          </a:p>
          <a:p>
            <a:pPr marL="457200" indent="-457200">
              <a:buAutoNum type="arabicPeriod"/>
            </a:pPr>
            <a:endParaRPr lang="ru-RU" sz="2000" dirty="0" smtClean="0"/>
          </a:p>
          <a:p>
            <a:pPr marL="457200" indent="-457200">
              <a:buNone/>
            </a:pPr>
            <a:r>
              <a:rPr lang="ru-RU" sz="1900" b="1" dirty="0" smtClean="0"/>
              <a:t>ММММММ</a:t>
            </a:r>
            <a:r>
              <a:rPr lang="en-US" sz="1900" b="1" dirty="0" smtClean="0"/>
              <a:t>DCCCLXXI</a:t>
            </a:r>
            <a:r>
              <a:rPr lang="ru-RU" sz="1900" b="1" dirty="0" smtClean="0"/>
              <a:t>+</a:t>
            </a:r>
            <a:r>
              <a:rPr lang="en-US" sz="1900" b="1" dirty="0" smtClean="0"/>
              <a:t>p</a:t>
            </a:r>
            <a:r>
              <a:rPr lang="ru-RU" sz="1900" b="1" dirty="0" smtClean="0"/>
              <a:t>:</a:t>
            </a:r>
            <a:r>
              <a:rPr lang="en-US" sz="1900" b="1" dirty="0" smtClean="0"/>
              <a:t>CXXI</a:t>
            </a:r>
            <a:r>
              <a:rPr lang="ru-RU" sz="1900" b="1" dirty="0" smtClean="0"/>
              <a:t>= </a:t>
            </a:r>
            <a:r>
              <a:rPr lang="en-US" sz="1900" b="1" dirty="0" smtClean="0"/>
              <a:t>MMMMMMM</a:t>
            </a:r>
            <a:r>
              <a:rPr lang="ru-RU" sz="1900" b="1" dirty="0" smtClean="0"/>
              <a:t>     </a:t>
            </a:r>
          </a:p>
          <a:p>
            <a:pPr marL="457200" indent="-457200">
              <a:buNone/>
            </a:pPr>
            <a:r>
              <a:rPr lang="ru-RU" sz="2000" dirty="0" smtClean="0"/>
              <a:t>                        </a:t>
            </a: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5357817" y="2362200"/>
            <a:ext cx="3286149" cy="32813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Вспомните, </a:t>
            </a:r>
          </a:p>
          <a:p>
            <a:pPr marL="0" indent="0">
              <a:buNone/>
            </a:pPr>
            <a:r>
              <a:rPr lang="ru-RU" dirty="0" smtClean="0"/>
              <a:t>какой год наступает, и запишите его римскими цифрами.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1 группа</a:t>
            </a:r>
            <a:endParaRPr lang="ru-RU" sz="3600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5214942" y="1569720"/>
            <a:ext cx="2786058" cy="658368"/>
          </a:xfrm>
        </p:spPr>
        <p:txBody>
          <a:bodyPr/>
          <a:lstStyle/>
          <a:p>
            <a:pPr algn="ctr"/>
            <a:r>
              <a:rPr lang="ru-RU" sz="3600" dirty="0" smtClean="0"/>
              <a:t>2 группа</a:t>
            </a:r>
            <a:endParaRPr lang="ru-RU" sz="3600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6215074" y="4643446"/>
            <a:ext cx="14287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6073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ММХ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60738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4A5-017B-4BBA-BC92-75F745E38926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785786" y="5357826"/>
            <a:ext cx="17859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6073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р=15609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607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928662" y="3786190"/>
            <a:ext cx="121441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60738" algn="l"/>
              </a:tabLst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у=143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607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" grpId="0"/>
      <p:bldP spid="7169" grpId="0"/>
      <p:bldP spid="717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7467600" cy="1928818"/>
          </a:xfrm>
        </p:spPr>
        <p:txBody>
          <a:bodyPr>
            <a:normAutofit/>
          </a:bodyPr>
          <a:lstStyle/>
          <a:p>
            <a:pPr lvl="0" algn="ctr"/>
            <a:r>
              <a:rPr lang="ru-RU" b="1" dirty="0" smtClean="0"/>
              <a:t>Примените правила и приемы быстрого счета для вычисления значений следующих выражений.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768" y="5429264"/>
            <a:ext cx="823866" cy="14287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071678"/>
            <a:ext cx="2525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/>
              <a:t>164+55+136+45+139=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00364" y="2071678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539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571744"/>
            <a:ext cx="1879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187+(238+113)=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28860" y="2571744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538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3071810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154+(98-54)=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071670" y="3071810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198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3500438"/>
            <a:ext cx="9049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25*11=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500166" y="3500438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275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14810" y="2071678"/>
            <a:ext cx="9049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73*11=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143504" y="2071678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803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14810" y="2500306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47*9=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000628" y="2500306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423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214810" y="2928934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55*9=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929190" y="2928934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495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214810" y="3357562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8*123*125=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500694" y="3357562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123000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214810" y="3857628"/>
            <a:ext cx="1140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15*25*4=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357818" y="3857628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1500</a:t>
            </a:r>
            <a:endParaRPr lang="ru-RU" dirty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E589959-AA87-4C21-9F5B-412B90A71EA0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Решите числовой ребус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8596" y="3000372"/>
            <a:ext cx="3657600" cy="1566866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ДА+ДА+ДА=ЕДА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50+50+50=150</a:t>
            </a:r>
            <a:endParaRPr lang="ru-RU" b="1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071934" y="3071810"/>
            <a:ext cx="3657600" cy="150019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ЧАЙ:АЙ=5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125:25=5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1 группа</a:t>
            </a:r>
            <a:endParaRPr lang="ru-RU" sz="3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2 группа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57224" y="3857628"/>
            <a:ext cx="2714644" cy="7143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357686" y="3857628"/>
            <a:ext cx="2714644" cy="7143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835A-5AD8-490B-89FB-F27AACA44AE9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1571612"/>
            <a:ext cx="6172200" cy="1894362"/>
          </a:xfrm>
        </p:spPr>
        <p:txBody>
          <a:bodyPr/>
          <a:lstStyle/>
          <a:p>
            <a:pPr algn="ctr"/>
            <a:r>
              <a:rPr lang="ru-RU" sz="4400" dirty="0" smtClean="0"/>
              <a:t>Путешествие </a:t>
            </a:r>
            <a:br>
              <a:rPr lang="ru-RU" sz="4400" dirty="0" smtClean="0"/>
            </a:br>
            <a:r>
              <a:rPr lang="ru-RU" sz="4400" dirty="0" smtClean="0"/>
              <a:t>в страну чисел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Разгадайте судоку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1 группа </a:t>
            </a:r>
            <a:endParaRPr lang="ru-RU" sz="3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2 группа</a:t>
            </a:r>
            <a:endParaRPr lang="ru-RU" sz="3600" dirty="0"/>
          </a:p>
        </p:txBody>
      </p:sp>
      <p:pic>
        <p:nvPicPr>
          <p:cNvPr id="8" name="Рисунок 7" descr="C:\Documents and Settings\hom\Рабочий стол\2 класс\судоку\sud4_big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428868"/>
            <a:ext cx="157163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Documents and Settings\hom\Рабочий стол\2 класс\судоку\2x2_Sud17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4500570"/>
            <a:ext cx="150019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9" descr="F:\открытый урок\судоку\sud6_big.gif"/>
          <p:cNvPicPr>
            <a:picLocks noGrp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857752" y="2428868"/>
            <a:ext cx="1571636" cy="1632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Documents and Settings\hom\Рабочий стол\2 класс\судоку\sud10_big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2" y="4429132"/>
            <a:ext cx="171451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4DB7-788A-443A-9DA8-AEF4D26D2E84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Разгадайте судоку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1 группа </a:t>
            </a:r>
            <a:endParaRPr lang="ru-RU" sz="3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2 группа</a:t>
            </a:r>
            <a:endParaRPr lang="ru-RU" sz="3600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4DB7-788A-443A-9DA8-AEF4D26D2E84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572008"/>
            <a:ext cx="1857387" cy="1863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357430"/>
            <a:ext cx="1847852" cy="1847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2357430"/>
            <a:ext cx="1785950" cy="1796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929190" y="4500570"/>
            <a:ext cx="1857388" cy="186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Домашнее задание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928934"/>
            <a:ext cx="8686800" cy="14716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/>
              <a:t>Придумайте свой числовой ребус.</a:t>
            </a:r>
            <a:endParaRPr lang="ru-RU" sz="3600" b="1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35BD39-DBA5-4038-B1A2-DAD4D76210BC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58006" cy="4083056"/>
          </a:xfrm>
        </p:spPr>
        <p:txBody>
          <a:bodyPr>
            <a:normAutofit/>
          </a:bodyPr>
          <a:lstStyle/>
          <a:p>
            <a:pPr algn="ctr"/>
            <a:r>
              <a:rPr lang="ru-RU" sz="8000" b="1" dirty="0" smtClean="0"/>
              <a:t> </a:t>
            </a:r>
            <a:endParaRPr lang="ru-RU" sz="8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5016"/>
            <a:ext cx="7467600" cy="7589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357298"/>
            <a:ext cx="8726043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60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</a:p>
          <a:p>
            <a:pPr algn="ctr"/>
            <a:endParaRPr lang="ru-RU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0700FCD-EE48-42DA-9F14-77E9A0D044F6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Найдите пропущенное число</a:t>
            </a:r>
            <a:br>
              <a:rPr lang="ru-RU" b="1" dirty="0" smtClean="0"/>
            </a:br>
            <a:endParaRPr lang="ru-RU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500166" y="2500306"/>
          <a:ext cx="6143667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889"/>
                <a:gridCol w="2047889"/>
                <a:gridCol w="2047889"/>
              </a:tblGrid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60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17</a:t>
                      </a:r>
                      <a:endParaRPr lang="ru-RU" sz="3600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16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14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3C8522A-083F-4FF4-B13C-DC9A8DC4EB7D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Найдите пропущенное число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Содержимое 4"/>
          <p:cNvGraphicFramePr>
            <a:graphicFrameLocks/>
          </p:cNvGraphicFramePr>
          <p:nvPr/>
        </p:nvGraphicFramePr>
        <p:xfrm>
          <a:off x="1500166" y="2500306"/>
          <a:ext cx="6143667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889"/>
                <a:gridCol w="2047889"/>
                <a:gridCol w="2047889"/>
              </a:tblGrid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60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17</a:t>
                      </a:r>
                      <a:endParaRPr lang="ru-RU" sz="3600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16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60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14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Дата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6661384-FA2B-4975-9C63-BA28B6E4B66F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Найдите пропущенное число</a:t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727" y="2285992"/>
          <a:ext cx="5996007" cy="1571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669"/>
                <a:gridCol w="1998669"/>
                <a:gridCol w="1998669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26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20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14</a:t>
                      </a:r>
                      <a:endParaRPr lang="ru-RU" sz="3600" b="1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19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31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Дата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A875BE9-5823-44C9-8223-7C07DDEDBB3A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7467600" cy="122553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1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Найдите пропущенное число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1428727" y="2285992"/>
          <a:ext cx="5996007" cy="1571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669"/>
                <a:gridCol w="1998669"/>
                <a:gridCol w="1998669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26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20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14</a:t>
                      </a:r>
                      <a:endParaRPr lang="ru-RU" sz="3600" b="1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19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25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31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D57D-A9E5-4086-9095-D93F48BA0E43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Найдите пропущенное число</a:t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71604" y="2285992"/>
          <a:ext cx="5781693" cy="1571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231"/>
                <a:gridCol w="1927231"/>
                <a:gridCol w="1927231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15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26</a:t>
                      </a:r>
                      <a:endParaRPr lang="ru-RU" sz="3600" b="1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19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12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Дата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C41844C-EBC8-47D8-B952-E5ABA5294117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Найдите пропущенное число</a:t>
            </a:r>
            <a:endParaRPr kumimoji="0" lang="ru-RU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1571604" y="2285992"/>
          <a:ext cx="5781693" cy="1571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231"/>
                <a:gridCol w="1927231"/>
                <a:gridCol w="1927231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15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41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26</a:t>
                      </a:r>
                      <a:endParaRPr lang="ru-RU" sz="3600" b="1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19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12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E249-06B9-4277-9D4A-2692BC15E572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467600" cy="1143000"/>
          </a:xfrm>
        </p:spPr>
        <p:txBody>
          <a:bodyPr/>
          <a:lstStyle/>
          <a:p>
            <a:pPr algn="ctr"/>
            <a:r>
              <a:rPr lang="ru-RU" b="1" dirty="0" smtClean="0"/>
              <a:t>Найдите пропущенное число</a:t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728" y="2357430"/>
          <a:ext cx="5853129" cy="1400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1043"/>
                <a:gridCol w="1951043"/>
                <a:gridCol w="1951043"/>
              </a:tblGrid>
              <a:tr h="70008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51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3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17</a:t>
                      </a:r>
                      <a:endParaRPr lang="ru-RU" sz="3600" b="1" dirty="0"/>
                    </a:p>
                  </a:txBody>
                  <a:tcPr/>
                </a:tc>
              </a:tr>
              <a:tr h="70008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57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19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Дата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178B70-2F42-475B-8B2D-5E3F55FB68EC}" type="datetime1">
              <a:rPr lang="ru-RU" smtClean="0"/>
              <a:pPr/>
              <a:t>22.01.2013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201</TotalTime>
  <Words>318</Words>
  <PresentationFormat>Экран (4:3)</PresentationFormat>
  <Paragraphs>193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Путешествие  в страну чисел </vt:lpstr>
      <vt:lpstr>Путешествие  в страну чисел </vt:lpstr>
      <vt:lpstr>Найдите пропущенное число </vt:lpstr>
      <vt:lpstr> </vt:lpstr>
      <vt:lpstr>Найдите пропущенное число </vt:lpstr>
      <vt:lpstr>Слайд 6</vt:lpstr>
      <vt:lpstr>Найдите пропущенное число </vt:lpstr>
      <vt:lpstr>Слайд 8</vt:lpstr>
      <vt:lpstr>Найдите пропущенное число </vt:lpstr>
      <vt:lpstr>Слайд 10</vt:lpstr>
      <vt:lpstr>Восстановите цепочку вычислений </vt:lpstr>
      <vt:lpstr>Какое число стоит в конце цепочки </vt:lpstr>
      <vt:lpstr>Одно число в каждой строке – лишнее. Исключите его.</vt:lpstr>
      <vt:lpstr>Кроссворд </vt:lpstr>
      <vt:lpstr> </vt:lpstr>
      <vt:lpstr> </vt:lpstr>
      <vt:lpstr>Римские цифры </vt:lpstr>
      <vt:lpstr>Примените правила и приемы быстрого счета для вычисления значений следующих выражений. </vt:lpstr>
      <vt:lpstr>Решите числовой ребус </vt:lpstr>
      <vt:lpstr>Разгадайте судоку </vt:lpstr>
      <vt:lpstr>Разгадайте судоку </vt:lpstr>
      <vt:lpstr>Домашнее задание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Путешествие в страну чисел </dc:title>
  <dc:creator>Купцова О.А.</dc:creator>
  <cp:lastModifiedBy>Купцова О.А.</cp:lastModifiedBy>
  <cp:revision>39</cp:revision>
  <dcterms:created xsi:type="dcterms:W3CDTF">2012-12-18T05:54:57Z</dcterms:created>
  <dcterms:modified xsi:type="dcterms:W3CDTF">2013-01-22T10:51:15Z</dcterms:modified>
</cp:coreProperties>
</file>