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133-797A-4ABF-8D0B-7977212A9C0D}" type="datetimeFigureOut">
              <a:rPr lang="ru-RU" smtClean="0"/>
              <a:t>18.10.2012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9086-336E-4939-961A-ECF43A1D29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133-797A-4ABF-8D0B-7977212A9C0D}" type="datetimeFigureOut">
              <a:rPr lang="ru-RU" smtClean="0"/>
              <a:t>18.10.2012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9086-336E-4939-961A-ECF43A1D29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133-797A-4ABF-8D0B-7977212A9C0D}" type="datetimeFigureOut">
              <a:rPr lang="ru-RU" smtClean="0"/>
              <a:t>18.10.2012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9086-336E-4939-961A-ECF43A1D29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133-797A-4ABF-8D0B-7977212A9C0D}" type="datetimeFigureOut">
              <a:rPr lang="ru-RU" smtClean="0"/>
              <a:t>18.10.2012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9086-336E-4939-961A-ECF43A1D29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133-797A-4ABF-8D0B-7977212A9C0D}" type="datetimeFigureOut">
              <a:rPr lang="ru-RU" smtClean="0"/>
              <a:t>18.10.2012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9086-336E-4939-961A-ECF43A1D29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133-797A-4ABF-8D0B-7977212A9C0D}" type="datetimeFigureOut">
              <a:rPr lang="ru-RU" smtClean="0"/>
              <a:t>18.10.2012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9086-336E-4939-961A-ECF43A1D29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133-797A-4ABF-8D0B-7977212A9C0D}" type="datetimeFigureOut">
              <a:rPr lang="ru-RU" smtClean="0"/>
              <a:t>18.10.2012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9086-336E-4939-961A-ECF43A1D29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133-797A-4ABF-8D0B-7977212A9C0D}" type="datetimeFigureOut">
              <a:rPr lang="ru-RU" smtClean="0"/>
              <a:t>18.10.2012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9086-336E-4939-961A-ECF43A1D29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133-797A-4ABF-8D0B-7977212A9C0D}" type="datetimeFigureOut">
              <a:rPr lang="ru-RU" smtClean="0"/>
              <a:t>18.10.2012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9086-336E-4939-961A-ECF43A1D29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133-797A-4ABF-8D0B-7977212A9C0D}" type="datetimeFigureOut">
              <a:rPr lang="ru-RU" smtClean="0"/>
              <a:t>18.10.2012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9086-336E-4939-961A-ECF43A1D29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133-797A-4ABF-8D0B-7977212A9C0D}" type="datetimeFigureOut">
              <a:rPr lang="ru-RU" smtClean="0"/>
              <a:t>18.10.2012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9086-336E-4939-961A-ECF43A1D2997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4388133-797A-4ABF-8D0B-7977212A9C0D}" type="datetimeFigureOut">
              <a:rPr lang="ru-RU" smtClean="0"/>
              <a:t>18.10.2012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DAE9086-336E-4939-961A-ECF43A1D299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8800" b="1" i="1" u="sng" dirty="0" smtClean="0">
                <a:solidFill>
                  <a:srgbClr val="0070C0"/>
                </a:solidFill>
              </a:rPr>
              <a:t>Выбери</a:t>
            </a:r>
            <a:br>
              <a:rPr lang="ru-RU" sz="8800" b="1" i="1" u="sng" dirty="0" smtClean="0">
                <a:solidFill>
                  <a:srgbClr val="0070C0"/>
                </a:solidFill>
              </a:rPr>
            </a:br>
            <a:r>
              <a:rPr lang="ru-RU" sz="7200" b="1" i="1" u="sng" dirty="0" smtClean="0">
                <a:solidFill>
                  <a:srgbClr val="0070C0"/>
                </a:solidFill>
              </a:rPr>
              <a:t>Правильный</a:t>
            </a:r>
            <a:br>
              <a:rPr lang="ru-RU" sz="7200" b="1" i="1" u="sng" dirty="0" smtClean="0">
                <a:solidFill>
                  <a:srgbClr val="0070C0"/>
                </a:solidFill>
              </a:rPr>
            </a:br>
            <a:r>
              <a:rPr lang="ru-RU" sz="7200" b="1" i="1" u="sng" dirty="0" smtClean="0">
                <a:solidFill>
                  <a:srgbClr val="0070C0"/>
                </a:solidFill>
              </a:rPr>
              <a:t>Ответ</a:t>
            </a:r>
            <a:endParaRPr lang="ru-RU" sz="7200" b="1" i="1" u="sng" dirty="0">
              <a:solidFill>
                <a:srgbClr val="0070C0"/>
              </a:solidFill>
            </a:endParaRPr>
          </a:p>
        </p:txBody>
      </p:sp>
      <p:sp>
        <p:nvSpPr>
          <p:cNvPr id="3" name="5-конечная звезда 2">
            <a:hlinkClick r:id="rId2" action="ppaction://hlinksldjump"/>
          </p:cNvPr>
          <p:cNvSpPr/>
          <p:nvPr/>
        </p:nvSpPr>
        <p:spPr>
          <a:xfrm>
            <a:off x="899592" y="5157192"/>
            <a:ext cx="720080" cy="648072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hlinkClick r:id="rId3" action="ppaction://hlinksldjump"/>
          </p:cNvPr>
          <p:cNvSpPr/>
          <p:nvPr/>
        </p:nvSpPr>
        <p:spPr>
          <a:xfrm>
            <a:off x="2146857" y="5185111"/>
            <a:ext cx="720080" cy="756084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hlinkClick r:id="rId4" action="ppaction://hlinksldjump"/>
          </p:cNvPr>
          <p:cNvSpPr/>
          <p:nvPr/>
        </p:nvSpPr>
        <p:spPr>
          <a:xfrm>
            <a:off x="3419872" y="5185111"/>
            <a:ext cx="936104" cy="7560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hlinkClick r:id="rId5" action="ppaction://hlinksldjump"/>
          </p:cNvPr>
          <p:cNvSpPr/>
          <p:nvPr/>
        </p:nvSpPr>
        <p:spPr>
          <a:xfrm>
            <a:off x="5036960" y="5073056"/>
            <a:ext cx="792088" cy="980193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ыноска-облако 6">
            <a:hlinkClick r:id="rId6" action="ppaction://hlinksldjump"/>
          </p:cNvPr>
          <p:cNvSpPr/>
          <p:nvPr/>
        </p:nvSpPr>
        <p:spPr>
          <a:xfrm>
            <a:off x="6228184" y="5185111"/>
            <a:ext cx="1152128" cy="868138"/>
          </a:xfrm>
          <a:prstGeom prst="cloud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7-конечная звезда 7">
            <a:hlinkClick r:id="rId7" action="ppaction://hlinksldjump"/>
          </p:cNvPr>
          <p:cNvSpPr/>
          <p:nvPr/>
        </p:nvSpPr>
        <p:spPr>
          <a:xfrm>
            <a:off x="7724805" y="5185111"/>
            <a:ext cx="936104" cy="936104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7111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611560" y="548680"/>
            <a:ext cx="7992888" cy="583264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043608" y="908720"/>
            <a:ext cx="61926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Люди во все времена стремились поддерживать и сохранять свое здоровье, потому  что только здоровый человек может хорошо учиться, трудиться, защищать родину, заниматься спортом.</a:t>
            </a:r>
            <a:b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2" descr="http://forum.materinstvo.ru/uploads/1229689236/post-63663-1229796638_thum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140968"/>
            <a:ext cx="2583569" cy="2935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23928" y="3356992"/>
            <a:ext cx="28083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Ответ: ВВВ.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6732240" y="5373216"/>
            <a:ext cx="936104" cy="70362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07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995936" y="-97941"/>
            <a:ext cx="5328592" cy="4607061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860032" y="635928"/>
            <a:ext cx="396044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Питание- необходимое условие жизни, потому что пища обеспечивает организм необходимыми питательными веществами, которые используются как источник энергии, строительный материал для новых структур организма, участвуют в обменных процессах. 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86366" y="1218240"/>
            <a:ext cx="2880320" cy="194421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26426" y="1651739"/>
            <a:ext cx="180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Ответ: ВВВ.</a:t>
            </a:r>
            <a:endParaRPr lang="ru-RU" sz="32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050" name="Picture 2" descr="http://www.glogster.com/media/4/36/86/21/368621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05065"/>
            <a:ext cx="4374975" cy="2771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6516216" y="5390856"/>
            <a:ext cx="1656184" cy="990472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0919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низ 1"/>
          <p:cNvSpPr/>
          <p:nvPr/>
        </p:nvSpPr>
        <p:spPr>
          <a:xfrm>
            <a:off x="1763688" y="1340768"/>
            <a:ext cx="144016" cy="72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право 3"/>
          <p:cNvSpPr/>
          <p:nvPr/>
        </p:nvSpPr>
        <p:spPr>
          <a:xfrm>
            <a:off x="395536" y="0"/>
            <a:ext cx="7272808" cy="4941168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11560" y="1340768"/>
            <a:ext cx="56166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Планета Венера получила свое название в честь римской богини охоты, потому что она своим красноватым цветом напоминает огонь и кровь. </a:t>
            </a: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5-конечная звезда 5"/>
          <p:cNvSpPr/>
          <p:nvPr/>
        </p:nvSpPr>
        <p:spPr>
          <a:xfrm>
            <a:off x="5508104" y="3356992"/>
            <a:ext cx="3727203" cy="3168352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543614" y="4525669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ННН</a:t>
            </a:r>
            <a:endParaRPr lang="ru-RU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074" name="Picture 2" descr="http://s016.radikal.ru/i336/1101/2a/b2d6acd9e2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938411"/>
            <a:ext cx="3151221" cy="2586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трелка вправо 2">
            <a:hlinkClick r:id="rId3" action="ppaction://hlinksldjump"/>
          </p:cNvPr>
          <p:cNvSpPr/>
          <p:nvPr/>
        </p:nvSpPr>
        <p:spPr>
          <a:xfrm>
            <a:off x="6372200" y="6165304"/>
            <a:ext cx="1512168" cy="69269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30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36" y="2420888"/>
            <a:ext cx="28083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Юпитер самая маленькая планета Солнечной системы, потому что её масса меньше массы астероида.</a:t>
            </a:r>
            <a:endParaRPr lang="ru-RU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660232" y="4725144"/>
            <a:ext cx="2088232" cy="194421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804248" y="5281753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ННН</a:t>
            </a:r>
            <a:endParaRPr lang="ru-RU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122" name="Picture 2" descr="http://upload.wikimedia.org/wikipedia/commons/thumb/e/e2/Jupiter.jpg/600px-Jupi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263" y="620688"/>
            <a:ext cx="3464233" cy="3464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кругленный прямоугольник 7"/>
          <p:cNvSpPr/>
          <p:nvPr/>
        </p:nvSpPr>
        <p:spPr>
          <a:xfrm>
            <a:off x="107504" y="980728"/>
            <a:ext cx="5328592" cy="56886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95536" y="1412776"/>
            <a:ext cx="48597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Юпитер самая маленькая планета Солнечной системы, потому что её масса меньше массы астероида.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Стрелка вправо 1">
            <a:hlinkClick r:id="rId3" action="ppaction://hlinksldjump"/>
          </p:cNvPr>
          <p:cNvSpPr/>
          <p:nvPr/>
        </p:nvSpPr>
        <p:spPr>
          <a:xfrm>
            <a:off x="5436096" y="5697252"/>
            <a:ext cx="936104" cy="756084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535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2879358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146" name="Picture 2" descr="http://cs10865.userapi.com/u126947405/-14/x_38d04e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953466"/>
            <a:ext cx="2890292" cy="2890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авильный пятиугольник 4"/>
          <p:cNvSpPr/>
          <p:nvPr/>
        </p:nvSpPr>
        <p:spPr>
          <a:xfrm>
            <a:off x="3092" y="666274"/>
            <a:ext cx="5076056" cy="5472608"/>
          </a:xfrm>
          <a:prstGeom prst="pentago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079612" y="1737677"/>
            <a:ext cx="31683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Планета Сатурн названа в честь древнеримского бога земледелия, потому что её окружают яркие кольца.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Капля 6"/>
          <p:cNvSpPr/>
          <p:nvPr/>
        </p:nvSpPr>
        <p:spPr>
          <a:xfrm>
            <a:off x="5436096" y="764704"/>
            <a:ext cx="2736304" cy="2637874"/>
          </a:xfrm>
          <a:prstGeom prst="teardrop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868144" y="1412776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ВВН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Стрелка вправо 1">
            <a:hlinkClick r:id="rId3" action="ppaction://hlinksldjump"/>
          </p:cNvPr>
          <p:cNvSpPr/>
          <p:nvPr/>
        </p:nvSpPr>
        <p:spPr>
          <a:xfrm>
            <a:off x="4499992" y="5589240"/>
            <a:ext cx="1080120" cy="1254518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652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низ 1"/>
          <p:cNvSpPr/>
          <p:nvPr/>
        </p:nvSpPr>
        <p:spPr>
          <a:xfrm>
            <a:off x="-108520" y="593304"/>
            <a:ext cx="4752528" cy="62646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187624" y="629366"/>
            <a:ext cx="216024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Сутки на Венере длиннее года, потому что один оборот этой планеты вокруг своей оси продолжается около 273 земных суток.</a:t>
            </a:r>
            <a:endParaRPr lang="ru-RU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4788025" y="3507920"/>
            <a:ext cx="3701070" cy="3195184"/>
          </a:xfrm>
          <a:prstGeom prst="triangl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403157" y="5131466"/>
            <a:ext cx="28083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ВВВ</a:t>
            </a:r>
            <a:endParaRPr lang="ru-RU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098" name="Picture 2" descr="http://nssdc.gsfc.nasa.gov/image/planetary/venus/pvo_uv_7902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50" y="188639"/>
            <a:ext cx="3096344" cy="3319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8211469" y="5105512"/>
            <a:ext cx="825027" cy="843768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36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TC102455596[[fn=Весна]]</Template>
  <TotalTime>55</TotalTime>
  <Words>163</Words>
  <Application>Microsoft Office PowerPoint</Application>
  <PresentationFormat>Экран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Spring</vt:lpstr>
      <vt:lpstr>Выбери Правильный Ответ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Выбери Правильный Ответ</dc:title>
  <dc:creator>Анна</dc:creator>
  <cp:lastModifiedBy>Анна</cp:lastModifiedBy>
  <cp:revision>6</cp:revision>
  <dcterms:created xsi:type="dcterms:W3CDTF">2012-10-18T13:19:25Z</dcterms:created>
  <dcterms:modified xsi:type="dcterms:W3CDTF">2012-10-18T16:13:43Z</dcterms:modified>
</cp:coreProperties>
</file>