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57" r:id="rId3"/>
    <p:sldId id="278" r:id="rId4"/>
    <p:sldId id="258" r:id="rId5"/>
    <p:sldId id="259" r:id="rId6"/>
    <p:sldId id="260" r:id="rId7"/>
    <p:sldId id="261" r:id="rId8"/>
    <p:sldId id="268" r:id="rId9"/>
    <p:sldId id="262" r:id="rId10"/>
    <p:sldId id="263" r:id="rId11"/>
    <p:sldId id="264" r:id="rId12"/>
    <p:sldId id="265" r:id="rId13"/>
    <p:sldId id="266" r:id="rId14"/>
    <p:sldId id="274" r:id="rId15"/>
    <p:sldId id="276" r:id="rId16"/>
    <p:sldId id="277" r:id="rId17"/>
    <p:sldId id="269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>
        <p:scale>
          <a:sx n="100" d="100"/>
          <a:sy n="100" d="100"/>
        </p:scale>
        <p:origin x="-194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712968" cy="2002234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Опора тела </a:t>
            </a:r>
            <a:b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движение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851920" y="5085184"/>
            <a:ext cx="52565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Учитель начальных классов </a:t>
            </a:r>
            <a:endParaRPr lang="ru-RU" sz="2400" b="1" noProof="0" dirty="0" smtClean="0">
              <a:solidFill>
                <a:srgbClr val="C00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Артюхова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Ю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.В.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                  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       МБОУ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СОШ № 37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        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       г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 Смоленск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previewCA25J7LF.jpg"/>
          <p:cNvPicPr>
            <a:picLocks noChangeAspect="1"/>
          </p:cNvPicPr>
          <p:nvPr/>
        </p:nvPicPr>
        <p:blipFill>
          <a:blip r:embed="rId2" cstate="print">
            <a:grayscl/>
            <a:lum contrast="10000"/>
          </a:blip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250693625_skel01.jpg"/>
          <p:cNvPicPr>
            <a:picLocks noChangeAspect="1"/>
          </p:cNvPicPr>
          <p:nvPr/>
        </p:nvPicPr>
        <p:blipFill>
          <a:blip r:embed="rId2" cstate="print">
            <a:lum contrast="25000"/>
          </a:blip>
          <a:srcRect l="38169" t="44750" r="31051"/>
          <a:stretch>
            <a:fillRect/>
          </a:stretch>
        </p:blipFill>
        <p:spPr>
          <a:xfrm>
            <a:off x="3203848" y="0"/>
            <a:ext cx="288032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53685233_3.jpg"/>
          <p:cNvPicPr>
            <a:picLocks noChangeAspect="1"/>
          </p:cNvPicPr>
          <p:nvPr/>
        </p:nvPicPr>
        <p:blipFill>
          <a:blip r:embed="rId2" cstate="print">
            <a:grayscl/>
          </a:blip>
          <a:srcRect b="2553"/>
          <a:stretch>
            <a:fillRect/>
          </a:stretch>
        </p:blipFill>
        <p:spPr>
          <a:xfrm>
            <a:off x="0" y="0"/>
            <a:ext cx="4932040" cy="5013176"/>
          </a:xfrm>
          <a:prstGeom prst="rect">
            <a:avLst/>
          </a:prstGeom>
        </p:spPr>
      </p:pic>
      <p:pic>
        <p:nvPicPr>
          <p:cNvPr id="6" name="Рисунок 5" descr="koleno.jpg"/>
          <p:cNvPicPr>
            <a:picLocks noChangeAspect="1"/>
          </p:cNvPicPr>
          <p:nvPr/>
        </p:nvPicPr>
        <p:blipFill>
          <a:blip r:embed="rId3" cstate="print"/>
          <a:srcRect r="50000"/>
          <a:stretch>
            <a:fillRect/>
          </a:stretch>
        </p:blipFill>
        <p:spPr>
          <a:xfrm>
            <a:off x="5580112" y="0"/>
            <a:ext cx="3563888" cy="4995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_3677_31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0"/>
            <a:ext cx="619268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3322712" cy="85010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скелет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941168"/>
            <a:ext cx="8229600" cy="1584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опорно-двигательная система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64088" y="332656"/>
            <a:ext cx="332271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мышцы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1250693625_skel01.jpg"/>
          <p:cNvPicPr>
            <a:picLocks noChangeAspect="1"/>
          </p:cNvPicPr>
          <p:nvPr/>
        </p:nvPicPr>
        <p:blipFill>
          <a:blip r:embed="rId2" cstate="print"/>
          <a:srcRect l="19909" t="2751" r="26338" b="1701"/>
          <a:stretch>
            <a:fillRect/>
          </a:stretch>
        </p:blipFill>
        <p:spPr>
          <a:xfrm>
            <a:off x="1547664" y="1124744"/>
            <a:ext cx="1296144" cy="3168352"/>
          </a:xfrm>
          <a:prstGeom prst="rect">
            <a:avLst/>
          </a:prstGeom>
        </p:spPr>
      </p:pic>
      <p:pic>
        <p:nvPicPr>
          <p:cNvPr id="6" name="Рисунок 5" descr="a_3677_3131.jpg"/>
          <p:cNvPicPr>
            <a:picLocks noChangeAspect="1"/>
          </p:cNvPicPr>
          <p:nvPr/>
        </p:nvPicPr>
        <p:blipFill>
          <a:blip r:embed="rId3" cstate="print"/>
          <a:srcRect l="51007"/>
          <a:stretch>
            <a:fillRect/>
          </a:stretch>
        </p:blipFill>
        <p:spPr>
          <a:xfrm>
            <a:off x="6228184" y="1052736"/>
            <a:ext cx="1656184" cy="3312368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>
            <a:off x="2123728" y="4365104"/>
            <a:ext cx="1440160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5724128" y="4365104"/>
            <a:ext cx="1296144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38734"/>
            <a:ext cx="8229600" cy="1570186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 скелета и мышц зависит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2160240"/>
          </a:xfrm>
        </p:spPr>
        <p:txBody>
          <a:bodyPr/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ОСАНКА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человека.</a:t>
            </a:r>
            <a:endParaRPr lang="ru-RU" sz="6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0702"/>
            <a:ext cx="8229600" cy="185821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Может ли ребёнок</a:t>
            </a:r>
            <a:b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стать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66429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«МОЛОДЫМ СТАРИЧКОМ»?</a:t>
            </a:r>
            <a:endParaRPr lang="ru-RU" sz="6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-_1_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9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Правила хорошей осанки:</a:t>
            </a:r>
            <a:br>
              <a:rPr lang="ru-RU" sz="49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4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67544" y="1556792"/>
            <a:ext cx="867645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● в</a:t>
            </a:r>
            <a:r>
              <a:rPr kumimoji="0" lang="ru-RU" sz="1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ыполнять</a:t>
            </a:r>
            <a:r>
              <a:rPr kumimoji="0" lang="ru-RU" sz="12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упражнения по укреплению мышц туловища, то есть заниматься физкультурой и физическим трудом.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67544" y="3068960"/>
            <a:ext cx="8676456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● </a:t>
            </a:r>
            <a:r>
              <a:rPr lang="ru-RU" sz="12800" b="1" dirty="0" err="1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п</a:t>
            </a:r>
            <a:r>
              <a:rPr kumimoji="0" lang="ru-RU" sz="1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равильно</a:t>
            </a:r>
            <a:r>
              <a:rPr kumimoji="0" lang="ru-RU" sz="12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сидеть за столом, партой, на стуле.</a:t>
            </a:r>
            <a:r>
              <a:rPr kumimoji="0" lang="ru-RU" sz="1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1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67544" y="4149080"/>
            <a:ext cx="867645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● </a:t>
            </a:r>
            <a:r>
              <a:rPr lang="ru-RU" sz="12800" b="1" dirty="0" err="1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п</a:t>
            </a:r>
            <a:r>
              <a:rPr kumimoji="0" lang="ru-RU" sz="1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ри</a:t>
            </a:r>
            <a:r>
              <a:rPr kumimoji="0" lang="ru-RU" sz="12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переносе тяжестей нужно равномерно нагружать руки, не носить ранец или портфель в одной руке.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67544" y="5661248"/>
            <a:ext cx="867645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●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с</a:t>
            </a:r>
            <a:r>
              <a:rPr kumimoji="0" lang="ru-RU" sz="1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пать</a:t>
            </a:r>
            <a:r>
              <a:rPr kumimoji="0" lang="ru-RU" sz="12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необходимо на жёсткой постели с невысокой подушкой.</a:t>
            </a:r>
            <a:r>
              <a:rPr kumimoji="0" 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411760" y="1988840"/>
          <a:ext cx="792088" cy="403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720080">
                <a:tc>
                  <a:txBody>
                    <a:bodyPr/>
                    <a:lstStyle/>
                    <a:p>
                      <a:pPr algn="ctr"/>
                      <a:endParaRPr lang="ru-RU" sz="3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03849" y="1988842"/>
          <a:ext cx="792088" cy="3384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720078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95936" y="1340768"/>
          <a:ext cx="792088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88024" y="1340768"/>
          <a:ext cx="792088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580112" y="1340768"/>
          <a:ext cx="720080" cy="4041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30686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65458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300192" y="692696"/>
          <a:ext cx="720080" cy="200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11760" y="198884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1760" y="335699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р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11760" y="407707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д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1760" y="472514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ц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11760" y="537321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3848" y="198884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3848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р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03848" y="335699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3848" y="407707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в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3848" y="472514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ь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95936" y="134076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ж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5936" y="198884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95936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л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95936" y="335699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у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95936" y="407707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д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95936" y="472514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95936" y="5373216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к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88024" y="134076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г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88024" y="198884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л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88024" y="270892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а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88024" y="3356992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з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80112" y="1340768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л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80112" y="1988840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80112" y="2708920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г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80112" y="3356992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к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80112" y="4077072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и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80112" y="4725144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00192" y="692696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р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300192" y="1340768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о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300192" y="1988840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т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Цели урока: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3528" y="1988840"/>
            <a:ext cx="882047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●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Уз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нать что такое скелет,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из каких частей он состоит; </a:t>
            </a:r>
            <a: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3068960"/>
            <a:ext cx="882047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●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Выяснить для чего служит каждая часть и весь скелет полностью;</a:t>
            </a:r>
            <a: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3528" y="4005064"/>
            <a:ext cx="882047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●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Узнать что приводит скелет в движение;</a:t>
            </a:r>
            <a: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23528" y="5085184"/>
            <a:ext cx="8820472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● </a:t>
            </a:r>
            <a:r>
              <a:rPr lang="ru-RU" sz="1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Выяснить как связаны скелет и наше здоровье.</a:t>
            </a:r>
            <a: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128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01_jpg4ae153af3581f.jpg"/>
          <p:cNvPicPr>
            <a:picLocks noChangeAspect="1"/>
          </p:cNvPicPr>
          <p:nvPr/>
        </p:nvPicPr>
        <p:blipFill>
          <a:blip r:embed="rId2" cstate="print">
            <a:lum contrast="10000"/>
          </a:blip>
          <a:stretch>
            <a:fillRect/>
          </a:stretch>
        </p:blipFill>
        <p:spPr>
          <a:xfrm>
            <a:off x="-36512" y="0"/>
            <a:ext cx="6192688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28184" y="188640"/>
            <a:ext cx="1444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череп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28184" y="908720"/>
            <a:ext cx="2850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позвоночник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8184" y="1558533"/>
            <a:ext cx="147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рёбра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2276872"/>
            <a:ext cx="185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грудина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28184" y="2996952"/>
            <a:ext cx="2402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кости таза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28184" y="3645024"/>
            <a:ext cx="2161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кости рук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28184" y="4293096"/>
            <a:ext cx="2156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кости ног</a:t>
            </a:r>
            <a:endParaRPr lang="ru-RU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c-107-lg.jpg"/>
          <p:cNvPicPr>
            <a:picLocks noChangeAspect="1"/>
          </p:cNvPicPr>
          <p:nvPr/>
        </p:nvPicPr>
        <p:blipFill>
          <a:blip r:embed="rId2" cstate="print"/>
          <a:srcRect b="6614"/>
          <a:stretch>
            <a:fillRect/>
          </a:stretch>
        </p:blipFill>
        <p:spPr>
          <a:xfrm>
            <a:off x="1979712" y="188640"/>
            <a:ext cx="5478780" cy="6404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_4359_36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60648"/>
            <a:ext cx="7560840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gpreviewCAGFFW1Y.jpg"/>
          <p:cNvPicPr>
            <a:picLocks noChangeAspect="1"/>
          </p:cNvPicPr>
          <p:nvPr/>
        </p:nvPicPr>
        <p:blipFill>
          <a:blip r:embed="rId2" cstate="print">
            <a:lum contrast="10000"/>
          </a:blip>
          <a:stretch>
            <a:fillRect/>
          </a:stretch>
        </p:blipFill>
        <p:spPr>
          <a:xfrm>
            <a:off x="3491880" y="0"/>
            <a:ext cx="288032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0005-004-Mysh-domova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157192"/>
            <a:ext cx="2339752" cy="1700808"/>
          </a:xfrm>
          <a:prstGeom prst="rect">
            <a:avLst/>
          </a:prstGeom>
        </p:spPr>
      </p:pic>
      <p:pic>
        <p:nvPicPr>
          <p:cNvPr id="7" name="Рисунок 6" descr="image13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3928" y="0"/>
            <a:ext cx="522007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previewCAE2KZML.jpg"/>
          <p:cNvPicPr>
            <a:picLocks noChangeAspect="1"/>
          </p:cNvPicPr>
          <p:nvPr/>
        </p:nvPicPr>
        <p:blipFill>
          <a:blip r:embed="rId2" cstate="print">
            <a:lum bright="16000" contrast="35000"/>
          </a:blip>
          <a:srcRect l="53217" b="56248"/>
          <a:stretch>
            <a:fillRect/>
          </a:stretch>
        </p:blipFill>
        <p:spPr>
          <a:xfrm>
            <a:off x="2123728" y="1268760"/>
            <a:ext cx="5400600" cy="4176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79</Words>
  <Application>Microsoft Office PowerPoint</Application>
  <PresentationFormat>Экран (4:3)</PresentationFormat>
  <Paragraphs>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Опора тела  и движение</vt:lpstr>
      <vt:lpstr>Слайд 2</vt:lpstr>
      <vt:lpstr>Цели урока: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скелет</vt:lpstr>
      <vt:lpstr>От скелета и мышц зависит</vt:lpstr>
      <vt:lpstr>Может ли ребёнок стать</vt:lpstr>
      <vt:lpstr>Слайд 17</vt:lpstr>
      <vt:lpstr>  Правила хорошей осанки: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103</cp:revision>
  <dcterms:created xsi:type="dcterms:W3CDTF">2013-01-04T13:09:44Z</dcterms:created>
  <dcterms:modified xsi:type="dcterms:W3CDTF">2013-01-20T18:23:02Z</dcterms:modified>
</cp:coreProperties>
</file>