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0760" y="5072074"/>
            <a:ext cx="2714644" cy="85725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Шарлотка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15110" cy="4870008"/>
          </a:xfrm>
        </p:spPr>
        <p:txBody>
          <a:bodyPr/>
          <a:lstStyle/>
          <a:p>
            <a:r>
              <a:rPr lang="ru-RU" b="1" dirty="0" smtClean="0"/>
              <a:t>Урок технологии</a:t>
            </a:r>
          </a:p>
          <a:p>
            <a:r>
              <a:rPr lang="ru-RU" b="1" dirty="0" smtClean="0"/>
              <a:t>7 класс</a:t>
            </a:r>
            <a:endParaRPr lang="ru-RU" b="1" dirty="0" smtClean="0"/>
          </a:p>
          <a:p>
            <a:r>
              <a:rPr lang="ru-RU" b="1" dirty="0" smtClean="0"/>
              <a:t>ТЕМА: «Бисквитное тесто» - «</a:t>
            </a:r>
            <a:r>
              <a:rPr lang="ru-RU" b="1" dirty="0" smtClean="0"/>
              <a:t>Шарлотка с яблоками»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3" name="Picture 3" descr="C:\Users\Admin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714880"/>
            <a:ext cx="3214678" cy="2143119"/>
          </a:xfrm>
          <a:prstGeom prst="rect">
            <a:avLst/>
          </a:prstGeom>
          <a:noFill/>
        </p:spPr>
      </p:pic>
      <p:sp>
        <p:nvSpPr>
          <p:cNvPr id="5" name="Название 1"/>
          <p:cNvSpPr>
            <a:spLocks noGrp="1"/>
          </p:cNvSpPr>
          <p:nvPr/>
        </p:nvSpPr>
        <p:spPr bwMode="auto">
          <a:xfrm>
            <a:off x="1643042" y="2143116"/>
            <a:ext cx="5786478" cy="4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ru-RU" dirty="0" smtClean="0">
                <a:cs typeface="Arial" pitchFamily="34" charset="0"/>
              </a:rPr>
              <a:t> </a:t>
            </a:r>
            <a:r>
              <a:rPr kumimoji="0" lang="ru-RU" dirty="0" smtClean="0">
                <a:cs typeface="Arial" pitchFamily="34" charset="0"/>
              </a:rPr>
              <a:t/>
            </a:r>
            <a:br>
              <a:rPr kumimoji="0" lang="ru-RU" dirty="0" smtClean="0">
                <a:cs typeface="Arial" pitchFamily="34" charset="0"/>
              </a:rPr>
            </a:br>
            <a:endParaRPr kumimoji="0" lang="ru-RU" dirty="0" smtClean="0">
              <a:cs typeface="Arial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/>
        </p:nvSpPr>
        <p:spPr bwMode="auto">
          <a:xfrm>
            <a:off x="1928813" y="2488406"/>
            <a:ext cx="571182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umimoji="1" sz="22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2795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umimoji="1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1644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umimoji="1" sz="16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kumimoji="0" lang="ru-RU" b="1" dirty="0" smtClean="0">
              <a:latin typeface="Franklin Gothic Book" pitchFamily="34" charset="0"/>
              <a:cs typeface="Arial" pitchFamily="34" charset="0"/>
            </a:endParaRPr>
          </a:p>
          <a:p>
            <a:pPr marL="0" indent="0" algn="ctr">
              <a:buFontTx/>
              <a:buChar char="-"/>
            </a:pPr>
            <a:endParaRPr kumimoji="0" lang="ru-RU" b="1" dirty="0" smtClean="0">
              <a:latin typeface="Franklin Gothic Book" pitchFamily="34" charset="0"/>
              <a:cs typeface="Arial" pitchFamily="34" charset="0"/>
            </a:endParaRPr>
          </a:p>
          <a:p>
            <a:pPr marL="0" indent="0" algn="ctr">
              <a:buFont typeface="Brush Script MT" pitchFamily="66" charset="0"/>
              <a:buNone/>
            </a:pPr>
            <a:r>
              <a:rPr kumimoji="0" lang="ru-RU" b="1" dirty="0" smtClean="0">
                <a:latin typeface="Franklin Gothic Book" pitchFamily="34" charset="0"/>
                <a:cs typeface="Arial" pitchFamily="34" charset="0"/>
              </a:rPr>
              <a:t>Юркина Лариса Юрьевна</a:t>
            </a:r>
          </a:p>
          <a:p>
            <a:pPr marL="0" indent="0" algn="ctr">
              <a:buFont typeface="Brush Script MT" pitchFamily="66" charset="0"/>
              <a:buNone/>
            </a:pPr>
            <a:r>
              <a:rPr kumimoji="0" lang="ru-RU" b="1" dirty="0" smtClean="0">
                <a:latin typeface="Franklin Gothic Book" pitchFamily="34" charset="0"/>
                <a:cs typeface="Arial" pitchFamily="34" charset="0"/>
              </a:rPr>
              <a:t>учитель технологии</a:t>
            </a:r>
          </a:p>
          <a:p>
            <a:pPr marL="0" indent="0" algn="ctr">
              <a:buFont typeface="Brush Script MT" pitchFamily="66" charset="0"/>
              <a:buNone/>
            </a:pPr>
            <a:r>
              <a:rPr kumimoji="0" lang="ru-RU" b="1" dirty="0" smtClean="0">
                <a:latin typeface="Franklin Gothic Book" pitchFamily="34" charset="0"/>
                <a:cs typeface="Arial" pitchFamily="34" charset="0"/>
              </a:rPr>
              <a:t>ГБОУ СОШ №1004 г. Москва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505201" y="5828506"/>
            <a:ext cx="1784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9pPr>
          </a:lstStyle>
          <a:p>
            <a:r>
              <a:rPr kumimoji="0" lang="ru-RU" dirty="0">
                <a:latin typeface="Arial" pitchFamily="34" charset="0"/>
              </a:rPr>
              <a:t>Москва </a:t>
            </a:r>
            <a:r>
              <a:rPr kumimoji="0" lang="ru-RU" dirty="0" smtClean="0">
                <a:latin typeface="Arial" pitchFamily="34" charset="0"/>
              </a:rPr>
              <a:t>2012г</a:t>
            </a:r>
            <a:r>
              <a:rPr kumimoji="0" lang="ru-RU" dirty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Оно должно покрыть яблоки и сверху положить яблоки.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м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62826"/>
            <a:ext cx="5832648" cy="437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Ставим пирог в заранее разогретую духовку (180-200 градусов) и выпекаем до готовности, от 40 до 60 минут.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Admin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6122454" cy="408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Ингредиенты: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— яблоки (2 крупных);</a:t>
            </a:r>
            <a:br>
              <a:rPr lang="ru-RU" i="1" dirty="0" smtClean="0"/>
            </a:br>
            <a:r>
              <a:rPr lang="ru-RU" i="1" dirty="0" smtClean="0"/>
              <a:t>— яйца (4 шт.);</a:t>
            </a:r>
            <a:br>
              <a:rPr lang="ru-RU" i="1" dirty="0" smtClean="0"/>
            </a:br>
            <a:r>
              <a:rPr lang="ru-RU" i="1" dirty="0" smtClean="0"/>
              <a:t>— сахарный песок (1 стакан);</a:t>
            </a:r>
            <a:br>
              <a:rPr lang="ru-RU" i="1" dirty="0" smtClean="0"/>
            </a:br>
            <a:r>
              <a:rPr lang="ru-RU" i="1" dirty="0" smtClean="0"/>
              <a:t>— мука (1 стакан);</a:t>
            </a:r>
            <a:br>
              <a:rPr lang="ru-RU" i="1" dirty="0" smtClean="0"/>
            </a:br>
            <a:r>
              <a:rPr lang="ru-RU" i="1" dirty="0" smtClean="0"/>
              <a:t>— разрыхлитель (1/2 ч. ложки).</a:t>
            </a:r>
          </a:p>
          <a:p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9218" name="Picture 2" descr="C:\Users\Admin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155"/>
            <a:ext cx="3899793" cy="2924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Инвентарь.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миска и тарелка;</a:t>
            </a:r>
          </a:p>
          <a:p>
            <a:r>
              <a:rPr lang="ru-RU" dirty="0" smtClean="0"/>
              <a:t>- ложка и нож;</a:t>
            </a:r>
          </a:p>
          <a:p>
            <a:r>
              <a:rPr lang="ru-RU" dirty="0" smtClean="0"/>
              <a:t>- миска для выпечки;</a:t>
            </a:r>
          </a:p>
          <a:p>
            <a:r>
              <a:rPr lang="ru-RU" dirty="0" smtClean="0"/>
              <a:t>- стакан.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взбиваем яйца.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esktop\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Тщательно взбиваем миксером. Масса должна увеличиться в несколько раз.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Admin\Desktop\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понемногу добавляем сахар, продолжая взбивать.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698604" cy="427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только сахар растворится, добавляем муку и разрыхлитель.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722607" cy="429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Моем яблоки, очищаем от сердцевины и нарезаем кусочками.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Смазываем форму растительным маслом, выкладываем яблоки. Сверху выливаем тесто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144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Шарлотка</vt:lpstr>
      <vt:lpstr>Ингредиенты:</vt:lpstr>
      <vt:lpstr>Инвентарь. </vt:lpstr>
      <vt:lpstr>взбиваем яйца. </vt:lpstr>
      <vt:lpstr>Тщательно взбиваем миксером. Масса должна увеличиться в несколько раз.</vt:lpstr>
      <vt:lpstr>Затем понемногу добавляем сахар, продолжая взбивать. </vt:lpstr>
      <vt:lpstr>Как только сахар растворится, добавляем муку и разрыхлитель.</vt:lpstr>
      <vt:lpstr>Моем яблоки, очищаем от сердцевины и нарезаем кусочками.</vt:lpstr>
      <vt:lpstr>Смазываем форму растительным маслом, выкладываем яблоки. Сверху выливаем тесто</vt:lpstr>
      <vt:lpstr>Оно должно покрыть яблоки и сверху положить яблоки.</vt:lpstr>
      <vt:lpstr>Ставим пирог в заранее разогретую духовку (180-200 градусов) и выпекаем до готовности, от 40 до 60 минут.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Шарлотка</dc:title>
  <dc:creator>Admin</dc:creator>
  <cp:lastModifiedBy>Лариса</cp:lastModifiedBy>
  <cp:revision>10</cp:revision>
  <dcterms:created xsi:type="dcterms:W3CDTF">2012-10-26T15:05:07Z</dcterms:created>
  <dcterms:modified xsi:type="dcterms:W3CDTF">2013-01-04T11:16:01Z</dcterms:modified>
</cp:coreProperties>
</file>