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8" r:id="rId3"/>
    <p:sldId id="261" r:id="rId4"/>
    <p:sldId id="259" r:id="rId5"/>
    <p:sldId id="260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8" autoAdjust="0"/>
    <p:restoredTop sz="94650" autoAdjust="0"/>
  </p:normalViewPr>
  <p:slideViewPr>
    <p:cSldViewPr>
      <p:cViewPr varScale="1">
        <p:scale>
          <a:sx n="65" d="100"/>
          <a:sy n="65" d="100"/>
        </p:scale>
        <p:origin x="-7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3A0-5E10-48BA-ADFE-8F89A3C8B5E2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1F54-89C8-4095-9CC9-2B2F497EF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3A0-5E10-48BA-ADFE-8F89A3C8B5E2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1F54-89C8-4095-9CC9-2B2F497EF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3A0-5E10-48BA-ADFE-8F89A3C8B5E2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1F54-89C8-4095-9CC9-2B2F497EF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3A0-5E10-48BA-ADFE-8F89A3C8B5E2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1F54-89C8-4095-9CC9-2B2F497EF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3A0-5E10-48BA-ADFE-8F89A3C8B5E2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1F54-89C8-4095-9CC9-2B2F497EF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3A0-5E10-48BA-ADFE-8F89A3C8B5E2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1F54-89C8-4095-9CC9-2B2F497EF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3A0-5E10-48BA-ADFE-8F89A3C8B5E2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1F54-89C8-4095-9CC9-2B2F497EF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3A0-5E10-48BA-ADFE-8F89A3C8B5E2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1F54-89C8-4095-9CC9-2B2F497EF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3A0-5E10-48BA-ADFE-8F89A3C8B5E2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1F54-89C8-4095-9CC9-2B2F497EF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3A0-5E10-48BA-ADFE-8F89A3C8B5E2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1F54-89C8-4095-9CC9-2B2F497EF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3A0-5E10-48BA-ADFE-8F89A3C8B5E2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1F54-89C8-4095-9CC9-2B2F497EF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dddddd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0" y="3828620"/>
            <a:ext cx="9144000" cy="30293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54B4F3A0-5E10-48BA-ADFE-8F89A3C8B5E2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48611F54-89C8-4095-9CC9-2B2F497EF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929101"/>
            <a:ext cx="5249688" cy="593561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1F497D">
                    <a:lumMod val="75000"/>
                  </a:srgbClr>
                </a:solidFill>
              </a:rPr>
              <a:t>Используемые </a:t>
            </a:r>
            <a:r>
              <a:rPr lang="ru-RU" sz="3200" dirty="0">
                <a:solidFill>
                  <a:srgbClr val="1F497D">
                    <a:lumMod val="75000"/>
                  </a:srgbClr>
                </a:solidFill>
              </a:rPr>
              <a:t>материалы:</a:t>
            </a:r>
            <a:endParaRPr lang="ru-RU" sz="3200" dirty="0"/>
          </a:p>
        </p:txBody>
      </p:sp>
      <p:pic>
        <p:nvPicPr>
          <p:cNvPr id="3074" name="Picture 2" descr="C:\Users\user\Desktop\квартира\100NIKON\DSCN268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724128" y="2953035"/>
            <a:ext cx="2954016" cy="372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3509335"/>
            <a:ext cx="51125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Ножницы,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нож </a:t>
            </a:r>
            <a:r>
              <a:rPr lang="ru-RU" sz="2400" b="1" dirty="0">
                <a:solidFill>
                  <a:srgbClr val="002060"/>
                </a:solidFill>
              </a:rPr>
              <a:t>канцелярский,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термописталет</a:t>
            </a:r>
            <a:r>
              <a:rPr lang="ru-RU" sz="2400" b="1" dirty="0" smtClean="0">
                <a:solidFill>
                  <a:srgbClr val="002060"/>
                </a:solidFill>
              </a:rPr>
              <a:t>,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клей </a:t>
            </a:r>
            <a:r>
              <a:rPr lang="ru-RU" sz="2400" b="1" dirty="0">
                <a:solidFill>
                  <a:srgbClr val="002060"/>
                </a:solidFill>
              </a:rPr>
              <a:t>силикон цветной,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палочки деревянные,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пенопласт</a:t>
            </a:r>
            <a:r>
              <a:rPr lang="ru-RU" sz="2400" b="1" dirty="0">
                <a:solidFill>
                  <a:srgbClr val="002060"/>
                </a:solidFill>
              </a:rPr>
              <a:t>,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панели </a:t>
            </a:r>
            <a:r>
              <a:rPr lang="ru-RU" sz="2400" b="1" dirty="0" smtClean="0">
                <a:solidFill>
                  <a:srgbClr val="002060"/>
                </a:solidFill>
              </a:rPr>
              <a:t>потолочные пенопластовые</a:t>
            </a:r>
            <a:r>
              <a:rPr lang="ru-RU" sz="2400" b="1" dirty="0">
                <a:solidFill>
                  <a:srgbClr val="002060"/>
                </a:solidFill>
              </a:rPr>
              <a:t>,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а</a:t>
            </a:r>
            <a:r>
              <a:rPr lang="ru-RU" sz="2400" b="1" dirty="0" smtClean="0">
                <a:solidFill>
                  <a:srgbClr val="002060"/>
                </a:solidFill>
              </a:rPr>
              <a:t>ксессуары новогодние, полисилк.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16632"/>
            <a:ext cx="9144000" cy="28124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1F497D">
                    <a:lumMod val="75000"/>
                  </a:srgbClr>
                </a:solidFill>
              </a:rPr>
              <a:t>Презентация к открытому уроку по фитодизайну</a:t>
            </a:r>
            <a:br>
              <a:rPr lang="ru-RU" sz="3200" dirty="0" smtClean="0">
                <a:solidFill>
                  <a:srgbClr val="1F497D">
                    <a:lumMod val="75000"/>
                  </a:srgbClr>
                </a:solidFill>
              </a:rPr>
            </a:br>
            <a:r>
              <a:rPr lang="ru-RU" sz="2800" dirty="0" smtClean="0">
                <a:solidFill>
                  <a:srgbClr val="1F497D">
                    <a:lumMod val="75000"/>
                  </a:srgbClr>
                </a:solidFill>
              </a:rPr>
              <a:t>«Технология изготовления креативной Новогодней елки на декоративной основе с использованием флористического материала»</a:t>
            </a:r>
          </a:p>
          <a:p>
            <a:r>
              <a:rPr lang="ru-RU" sz="2800" dirty="0" smtClean="0">
                <a:solidFill>
                  <a:srgbClr val="1F497D">
                    <a:lumMod val="75000"/>
                  </a:srgbClr>
                </a:solidFill>
              </a:rPr>
              <a:t>Педагога дополнительного образования ГБОУ </a:t>
            </a:r>
            <a:r>
              <a:rPr lang="ru-RU" sz="2800" dirty="0">
                <a:solidFill>
                  <a:srgbClr val="1F497D">
                    <a:lumMod val="75000"/>
                  </a:srgbClr>
                </a:solidFill>
              </a:rPr>
              <a:t>ЦРТДиЮ «</a:t>
            </a:r>
            <a:r>
              <a:rPr lang="ru-RU" sz="2800" dirty="0" smtClean="0">
                <a:solidFill>
                  <a:srgbClr val="1F497D">
                    <a:lumMod val="75000"/>
                  </a:srgbClr>
                </a:solidFill>
              </a:rPr>
              <a:t>Киевский» Новоторцева Анна Рафаэловна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410952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3600" dirty="0" smtClean="0"/>
              <a:t>Шаг </a:t>
            </a:r>
            <a:r>
              <a:rPr lang="ru-RU" sz="3600" dirty="0"/>
              <a:t>9</a:t>
            </a:r>
            <a:r>
              <a:rPr lang="ru-RU" sz="3600" dirty="0" smtClean="0"/>
              <a:t>. Декорируем синтепоном основание из пенопласта.  Оформляем новогодними аксессуарами елочку.</a:t>
            </a:r>
            <a:endParaRPr lang="ru-RU" sz="3600" dirty="0"/>
          </a:p>
        </p:txBody>
      </p:sp>
      <p:pic>
        <p:nvPicPr>
          <p:cNvPr id="11267" name="Picture 3" descr="C:\Users\user\Desktop\квартира\100NIKON\DSCN269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1926" y="1848236"/>
            <a:ext cx="3257027" cy="458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user\Desktop\квартира\100NIKON\DSCN269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3437874" cy="458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0152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Шаг </a:t>
            </a:r>
            <a:r>
              <a:rPr lang="ru-RU" dirty="0" smtClean="0"/>
              <a:t>10. </a:t>
            </a:r>
            <a:r>
              <a:rPr lang="ru-RU" dirty="0"/>
              <a:t>Креативная </a:t>
            </a:r>
            <a:r>
              <a:rPr lang="ru-RU" dirty="0" smtClean="0"/>
              <a:t>Новогодняя Ёлочка ГОТОВА!!!</a:t>
            </a:r>
            <a:endParaRPr lang="ru-RU" dirty="0"/>
          </a:p>
        </p:txBody>
      </p:sp>
      <p:pic>
        <p:nvPicPr>
          <p:cNvPr id="12290" name="Picture 2" descr="C:\Users\user\Desktop\квартира\100NIKON\DSCN270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55342" y="1628800"/>
            <a:ext cx="3436129" cy="494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Desktop\квартира\100NIKON\DSCN269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28800"/>
            <a:ext cx="3268878" cy="494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0758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вартира\101_SONY\DSC017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616" y="1556791"/>
            <a:ext cx="4258672" cy="448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Шаг 1. </a:t>
            </a:r>
            <a:r>
              <a:rPr lang="ru-RU" sz="4000" dirty="0" smtClean="0"/>
              <a:t>Начертили заготовки для Новогодней елочки.</a:t>
            </a:r>
            <a:endParaRPr lang="ru-RU" sz="4000" dirty="0"/>
          </a:p>
        </p:txBody>
      </p:sp>
      <p:pic>
        <p:nvPicPr>
          <p:cNvPr id="2" name="Picture 2" descr="C:\Users\user\Desktop\квартира\100NIKON\DSCN267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076056" y="1556793"/>
            <a:ext cx="3623788" cy="448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643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Шаг 2. Вырезаем из потолочной пенопластовой плитки треугольники.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918" y="1772816"/>
            <a:ext cx="3720160" cy="475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user\Desktop\квартира\100NIKON\DSCN268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211960" y="2204864"/>
            <a:ext cx="4214389" cy="356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5816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Шаг 3. Приклеиваем маленькие палочки к треугольникам.</a:t>
            </a:r>
            <a:endParaRPr lang="ru-RU" dirty="0"/>
          </a:p>
        </p:txBody>
      </p:sp>
      <p:pic>
        <p:nvPicPr>
          <p:cNvPr id="8194" name="Picture 2" descr="C:\Users\user\Desktop\квартира\100NIKON\DSCN26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3383868" cy="451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квартира\100NIKON\DSCN268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3383868" cy="451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8293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Шаг 4. Расписываем произвольным орнаментом треугольники.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560763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user\Desktop\квартира\100NIKON\DSCN26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77889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516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6421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Шаг 5. </a:t>
            </a:r>
            <a:r>
              <a:rPr lang="ru-RU" sz="4000" dirty="0" smtClean="0"/>
              <a:t>Вырезаем маленький кусочек пенопласта и переворачиваем горшочек вверх дном. </a:t>
            </a:r>
            <a:endParaRPr lang="ru-RU" sz="4000" dirty="0"/>
          </a:p>
        </p:txBody>
      </p:sp>
      <p:pic>
        <p:nvPicPr>
          <p:cNvPr id="2051" name="Picture 3" descr="C:\Users\user\Desktop\квартира\100NIKON\DSCN267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15666" y="1916832"/>
            <a:ext cx="3725169" cy="460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квартира\100NIKON\DSCN26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6608" y="1916832"/>
            <a:ext cx="3509847" cy="460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607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Шаг 6. Вырезаем большой квадрат и упаковываем горшочек.</a:t>
            </a:r>
            <a:endParaRPr lang="ru-RU" dirty="0"/>
          </a:p>
        </p:txBody>
      </p:sp>
      <p:pic>
        <p:nvPicPr>
          <p:cNvPr id="6146" name="Picture 2" descr="C:\Users\user\Desktop\квартира\100NIKON\DSCN26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1706120"/>
            <a:ext cx="2736303" cy="465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квартира\100NIKON\DSCN268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101293" y="1744528"/>
            <a:ext cx="2947916" cy="465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квартира\100NIKON\DSCN26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7236" y="1744527"/>
            <a:ext cx="2865244" cy="465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6832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8143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Шаг 7. Кончики упаковочного материала обрезаем, тем самым создаем декоративную юбочку.</a:t>
            </a:r>
            <a:endParaRPr lang="ru-RU" dirty="0"/>
          </a:p>
        </p:txBody>
      </p:sp>
      <p:pic>
        <p:nvPicPr>
          <p:cNvPr id="7170" name="Picture 2" descr="C:\Users\user\Desktop\квартира\100NIKON\DSCN268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95536" y="1701792"/>
            <a:ext cx="3957851" cy="432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квартира\100NIKON\DSCN268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612943" y="1772816"/>
            <a:ext cx="4162567" cy="424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6798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Шаг 8. Приклеиваем расписанные треугольники в основание.</a:t>
            </a:r>
            <a:endParaRPr lang="ru-RU" dirty="0"/>
          </a:p>
        </p:txBody>
      </p:sp>
      <p:pic>
        <p:nvPicPr>
          <p:cNvPr id="10243" name="Picture 3" descr="C:\Users\user\Desktop\квартира\100NIKON\DSCN26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47001"/>
            <a:ext cx="3528392" cy="470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Desktop\квартира\100NIKON\DSCN269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11110"/>
            <a:ext cx="3480310" cy="464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6681131"/>
      </p:ext>
    </p:extLst>
  </p:cSld>
  <p:clrMapOvr>
    <a:masterClrMapping/>
  </p:clrMapOvr>
</p:sld>
</file>

<file path=ppt/theme/theme1.xml><?xml version="1.0" encoding="utf-8"?>
<a:theme xmlns:a="http://schemas.openxmlformats.org/drawingml/2006/main" name="CSC(3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9ED776B-66CF-4628-B82F-5A733DA335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CSC(3)</Template>
  <TotalTime>327</TotalTime>
  <Words>138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CSC(3)</vt:lpstr>
      <vt:lpstr>Используемые материалы:</vt:lpstr>
      <vt:lpstr>Шаг 1. Начертили заготовки для Новогодней елочки.</vt:lpstr>
      <vt:lpstr>Шаг 2. Вырезаем из потолочной пенопластовой плитки треугольники.</vt:lpstr>
      <vt:lpstr>Шаг 3. Приклеиваем маленькие палочки к треугольникам.</vt:lpstr>
      <vt:lpstr>Шаг 4. Расписываем произвольным орнаментом треугольники.</vt:lpstr>
      <vt:lpstr>Шаг 5. Вырезаем маленький кусочек пенопласта и переворачиваем горшочек вверх дном. </vt:lpstr>
      <vt:lpstr>Шаг 6. Вырезаем большой квадрат и упаковываем горшочек.</vt:lpstr>
      <vt:lpstr>Шаг 7. Кончики упаковочного материала обрезаем, тем самым создаем декоративную юбочку.</vt:lpstr>
      <vt:lpstr>Шаг 8. Приклеиваем расписанные треугольники в основание.</vt:lpstr>
      <vt:lpstr>Шаг 9. Декорируем синтепоном основание из пенопласта.  Оформляем новогодними аксессуарами елочку.</vt:lpstr>
      <vt:lpstr>Шаг 10. Креативная Новогодняя Ёлочка ГОТОВА!!!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презентации</dc:title>
  <dc:creator>Андрей</dc:creator>
  <cp:lastModifiedBy>revaz</cp:lastModifiedBy>
  <cp:revision>31</cp:revision>
  <dcterms:created xsi:type="dcterms:W3CDTF">2011-11-27T13:59:43Z</dcterms:created>
  <dcterms:modified xsi:type="dcterms:W3CDTF">2013-03-28T12:35:46Z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TC030006427</vt:lpwstr>
  </property>
</Properties>
</file>