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9" r:id="rId4"/>
    <p:sldId id="258" r:id="rId5"/>
    <p:sldId id="266" r:id="rId6"/>
    <p:sldId id="263" r:id="rId7"/>
    <p:sldId id="256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9ACA7-8AF2-4DDA-BCDA-B85DAA28D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6FD32-3B1B-4EFC-BAF6-2B32A038C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E9ABA-275D-4CC4-87BC-B37BA6BDB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7B8C0-0D40-4D82-B3E7-087F26AB40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0E89C-EDB7-4174-8D94-C8F4BC509B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9961F-B1D7-4163-9156-3CF5819511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E7350-47FF-4B8A-A4A1-24ACA91EF2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C8355-349D-4C20-A0FD-D1A792A13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93F5B-1F27-48C3-920E-036BB6A37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56B31-B7E9-429A-B27D-3041B4D9D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3F2AE-CB43-43E4-AFF0-E0FFF4407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A321BA0-29E3-4F8A-9E32-D016CA6CE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lum bright="-6000" contrast="48000"/>
          </a:blip>
          <a:srcRect/>
          <a:stretch>
            <a:fillRect/>
          </a:stretch>
        </p:blipFill>
        <p:spPr bwMode="auto">
          <a:xfrm>
            <a:off x="914400" y="914400"/>
            <a:ext cx="16764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lum bright="-6000" contrast="48000"/>
          </a:blip>
          <a:srcRect/>
          <a:stretch>
            <a:fillRect/>
          </a:stretch>
        </p:blipFill>
        <p:spPr bwMode="auto">
          <a:xfrm>
            <a:off x="6248400" y="990600"/>
            <a:ext cx="198120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>
            <a:lum bright="-6000" contrast="48000"/>
          </a:blip>
          <a:srcRect/>
          <a:stretch>
            <a:fillRect/>
          </a:stretch>
        </p:blipFill>
        <p:spPr bwMode="auto">
          <a:xfrm>
            <a:off x="3581400" y="838200"/>
            <a:ext cx="16176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email">
            <a:lum bright="-6000" contrast="48000"/>
          </a:blip>
          <a:srcRect/>
          <a:stretch>
            <a:fillRect/>
          </a:stretch>
        </p:blipFill>
        <p:spPr bwMode="auto">
          <a:xfrm>
            <a:off x="762000" y="3505200"/>
            <a:ext cx="16335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email">
            <a:lum bright="-6000" contrast="48000"/>
          </a:blip>
          <a:srcRect/>
          <a:stretch>
            <a:fillRect/>
          </a:stretch>
        </p:blipFill>
        <p:spPr bwMode="auto">
          <a:xfrm>
            <a:off x="3505200" y="3200400"/>
            <a:ext cx="17335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email">
            <a:lum bright="-6000" contrast="48000"/>
          </a:blip>
          <a:srcRect/>
          <a:stretch>
            <a:fillRect/>
          </a:stretch>
        </p:blipFill>
        <p:spPr bwMode="auto">
          <a:xfrm>
            <a:off x="6324600" y="3429000"/>
            <a:ext cx="20574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09600" y="22098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447800" y="762000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133600" y="21336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276600" y="23622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 rot="-1955145">
            <a:off x="4495800" y="990600"/>
            <a:ext cx="59055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4953000" y="2362200"/>
            <a:ext cx="381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6096000" y="2438400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6324600" y="9144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 rot="-1759910">
            <a:off x="7175500" y="2189163"/>
            <a:ext cx="74295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800600" y="47244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 rot="-5400000">
            <a:off x="952500" y="3467100"/>
            <a:ext cx="533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3352800" y="48006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3352800" y="44196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2209800" y="50292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6400800" y="3352800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7772400" y="3352800"/>
            <a:ext cx="457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 rot="-1955145">
            <a:off x="6248400" y="4724400"/>
            <a:ext cx="59055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086600" y="4953000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3505200" y="2057400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1295400" y="0"/>
            <a:ext cx="7280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CC0000"/>
                </a:solidFill>
              </a:rPr>
              <a:t>Выбрать положение детали для построения главного вида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209800" y="45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5029200" y="45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2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8001000" y="45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2860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5257800" y="2971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80010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457200" y="457200"/>
            <a:ext cx="22860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3124200" y="457200"/>
            <a:ext cx="23622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5715000" y="457200"/>
            <a:ext cx="26670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685800" y="3200400"/>
            <a:ext cx="22098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3124200" y="2971800"/>
            <a:ext cx="26670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1" name="Rectangle 39"/>
          <p:cNvSpPr>
            <a:spLocks noChangeArrowheads="1"/>
          </p:cNvSpPr>
          <p:nvPr/>
        </p:nvSpPr>
        <p:spPr bwMode="auto">
          <a:xfrm>
            <a:off x="6248400" y="3048000"/>
            <a:ext cx="22860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2" name="AutoShape 40"/>
          <p:cNvSpPr>
            <a:spLocks noChangeArrowheads="1"/>
          </p:cNvSpPr>
          <p:nvPr/>
        </p:nvSpPr>
        <p:spPr bwMode="auto">
          <a:xfrm rot="-8356074">
            <a:off x="2133600" y="22860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3" name="AutoShape 41"/>
          <p:cNvSpPr>
            <a:spLocks noChangeArrowheads="1"/>
          </p:cNvSpPr>
          <p:nvPr/>
        </p:nvSpPr>
        <p:spPr bwMode="auto">
          <a:xfrm rot="-2388334">
            <a:off x="685800" y="23622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4" name="AutoShape 42"/>
          <p:cNvSpPr>
            <a:spLocks noChangeArrowheads="1"/>
          </p:cNvSpPr>
          <p:nvPr/>
        </p:nvSpPr>
        <p:spPr bwMode="auto">
          <a:xfrm rot="5245007">
            <a:off x="1219200" y="6858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1524000" y="5603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А</a:t>
            </a:r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2438400" y="2008188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Б</a:t>
            </a:r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609600" y="20843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В</a:t>
            </a:r>
          </a:p>
        </p:txBody>
      </p:sp>
      <p:sp>
        <p:nvSpPr>
          <p:cNvPr id="13358" name="AutoShape 46"/>
          <p:cNvSpPr>
            <a:spLocks noChangeArrowheads="1"/>
          </p:cNvSpPr>
          <p:nvPr/>
        </p:nvSpPr>
        <p:spPr bwMode="auto">
          <a:xfrm rot="-8356074">
            <a:off x="4876800" y="2514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9" name="AutoShape 47"/>
          <p:cNvSpPr>
            <a:spLocks noChangeArrowheads="1"/>
          </p:cNvSpPr>
          <p:nvPr/>
        </p:nvSpPr>
        <p:spPr bwMode="auto">
          <a:xfrm rot="-2388334">
            <a:off x="3429000" y="23622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0" name="AutoShape 48"/>
          <p:cNvSpPr>
            <a:spLocks noChangeArrowheads="1"/>
          </p:cNvSpPr>
          <p:nvPr/>
        </p:nvSpPr>
        <p:spPr bwMode="auto">
          <a:xfrm rot="5245007">
            <a:off x="4229100" y="9525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1" name="AutoShape 49"/>
          <p:cNvSpPr>
            <a:spLocks noChangeArrowheads="1"/>
          </p:cNvSpPr>
          <p:nvPr/>
        </p:nvSpPr>
        <p:spPr bwMode="auto">
          <a:xfrm rot="-8356074">
            <a:off x="7620000" y="22098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2" name="AutoShape 50"/>
          <p:cNvSpPr>
            <a:spLocks noChangeArrowheads="1"/>
          </p:cNvSpPr>
          <p:nvPr/>
        </p:nvSpPr>
        <p:spPr bwMode="auto">
          <a:xfrm rot="-2388334">
            <a:off x="5943600" y="2514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3" name="AutoShape 51"/>
          <p:cNvSpPr>
            <a:spLocks noChangeArrowheads="1"/>
          </p:cNvSpPr>
          <p:nvPr/>
        </p:nvSpPr>
        <p:spPr bwMode="auto">
          <a:xfrm rot="5245007">
            <a:off x="6705600" y="609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4" name="AutoShape 52"/>
          <p:cNvSpPr>
            <a:spLocks noChangeArrowheads="1"/>
          </p:cNvSpPr>
          <p:nvPr/>
        </p:nvSpPr>
        <p:spPr bwMode="auto">
          <a:xfrm rot="-8356074">
            <a:off x="1676400" y="53340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5" name="AutoShape 53"/>
          <p:cNvSpPr>
            <a:spLocks noChangeArrowheads="1"/>
          </p:cNvSpPr>
          <p:nvPr/>
        </p:nvSpPr>
        <p:spPr bwMode="auto">
          <a:xfrm rot="-2388334">
            <a:off x="381000" y="52578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6" name="AutoShape 54"/>
          <p:cNvSpPr>
            <a:spLocks noChangeArrowheads="1"/>
          </p:cNvSpPr>
          <p:nvPr/>
        </p:nvSpPr>
        <p:spPr bwMode="auto">
          <a:xfrm rot="5245007">
            <a:off x="990600" y="3657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7" name="AutoShape 55"/>
          <p:cNvSpPr>
            <a:spLocks noChangeArrowheads="1"/>
          </p:cNvSpPr>
          <p:nvPr/>
        </p:nvSpPr>
        <p:spPr bwMode="auto">
          <a:xfrm rot="-8356074">
            <a:off x="4800600" y="48768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8" name="AutoShape 56"/>
          <p:cNvSpPr>
            <a:spLocks noChangeArrowheads="1"/>
          </p:cNvSpPr>
          <p:nvPr/>
        </p:nvSpPr>
        <p:spPr bwMode="auto">
          <a:xfrm rot="-2388334">
            <a:off x="3581400" y="46482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9" name="AutoShape 57"/>
          <p:cNvSpPr>
            <a:spLocks noChangeArrowheads="1"/>
          </p:cNvSpPr>
          <p:nvPr/>
        </p:nvSpPr>
        <p:spPr bwMode="auto">
          <a:xfrm rot="5245007">
            <a:off x="4076700" y="30861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0" name="AutoShape 58"/>
          <p:cNvSpPr>
            <a:spLocks noChangeArrowheads="1"/>
          </p:cNvSpPr>
          <p:nvPr/>
        </p:nvSpPr>
        <p:spPr bwMode="auto">
          <a:xfrm rot="-8356074">
            <a:off x="8001000" y="52578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1" name="AutoShape 59"/>
          <p:cNvSpPr>
            <a:spLocks noChangeArrowheads="1"/>
          </p:cNvSpPr>
          <p:nvPr/>
        </p:nvSpPr>
        <p:spPr bwMode="auto">
          <a:xfrm rot="-2388334">
            <a:off x="6553200" y="49530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2" name="AutoShape 60"/>
          <p:cNvSpPr>
            <a:spLocks noChangeArrowheads="1"/>
          </p:cNvSpPr>
          <p:nvPr/>
        </p:nvSpPr>
        <p:spPr bwMode="auto">
          <a:xfrm rot="5245007">
            <a:off x="7277100" y="30861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3" name="Text Box 61"/>
          <p:cNvSpPr txBox="1">
            <a:spLocks noChangeArrowheads="1"/>
          </p:cNvSpPr>
          <p:nvPr/>
        </p:nvSpPr>
        <p:spPr bwMode="auto">
          <a:xfrm>
            <a:off x="5105400" y="2209800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В</a:t>
            </a:r>
          </a:p>
        </p:txBody>
      </p:sp>
      <p:sp>
        <p:nvSpPr>
          <p:cNvPr id="13374" name="Text Box 62"/>
          <p:cNvSpPr txBox="1">
            <a:spLocks noChangeArrowheads="1"/>
          </p:cNvSpPr>
          <p:nvPr/>
        </p:nvSpPr>
        <p:spPr bwMode="auto">
          <a:xfrm>
            <a:off x="6553200" y="4841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В</a:t>
            </a:r>
          </a:p>
        </p:txBody>
      </p:sp>
      <p:sp>
        <p:nvSpPr>
          <p:cNvPr id="13375" name="Text Box 63"/>
          <p:cNvSpPr txBox="1">
            <a:spLocks noChangeArrowheads="1"/>
          </p:cNvSpPr>
          <p:nvPr/>
        </p:nvSpPr>
        <p:spPr bwMode="auto">
          <a:xfrm>
            <a:off x="304800" y="49799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В</a:t>
            </a:r>
          </a:p>
        </p:txBody>
      </p:sp>
      <p:sp>
        <p:nvSpPr>
          <p:cNvPr id="13376" name="Text Box 64"/>
          <p:cNvSpPr txBox="1">
            <a:spLocks noChangeArrowheads="1"/>
          </p:cNvSpPr>
          <p:nvPr/>
        </p:nvSpPr>
        <p:spPr bwMode="auto">
          <a:xfrm>
            <a:off x="5105400" y="4572000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В</a:t>
            </a:r>
          </a:p>
        </p:txBody>
      </p:sp>
      <p:sp>
        <p:nvSpPr>
          <p:cNvPr id="13377" name="Text Box 65"/>
          <p:cNvSpPr txBox="1">
            <a:spLocks noChangeArrowheads="1"/>
          </p:cNvSpPr>
          <p:nvPr/>
        </p:nvSpPr>
        <p:spPr bwMode="auto">
          <a:xfrm>
            <a:off x="7162800" y="29987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В</a:t>
            </a:r>
          </a:p>
        </p:txBody>
      </p:sp>
      <p:sp>
        <p:nvSpPr>
          <p:cNvPr id="13378" name="Text Box 66"/>
          <p:cNvSpPr txBox="1">
            <a:spLocks noChangeArrowheads="1"/>
          </p:cNvSpPr>
          <p:nvPr/>
        </p:nvSpPr>
        <p:spPr bwMode="auto">
          <a:xfrm>
            <a:off x="3505200" y="2057400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А</a:t>
            </a:r>
          </a:p>
        </p:txBody>
      </p:sp>
      <p:sp>
        <p:nvSpPr>
          <p:cNvPr id="13379" name="Text Box 67"/>
          <p:cNvSpPr txBox="1">
            <a:spLocks noChangeArrowheads="1"/>
          </p:cNvSpPr>
          <p:nvPr/>
        </p:nvSpPr>
        <p:spPr bwMode="auto">
          <a:xfrm>
            <a:off x="7924800" y="19319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А</a:t>
            </a:r>
          </a:p>
        </p:txBody>
      </p:sp>
      <p:sp>
        <p:nvSpPr>
          <p:cNvPr id="13380" name="Text Box 68"/>
          <p:cNvSpPr txBox="1">
            <a:spLocks noChangeArrowheads="1"/>
          </p:cNvSpPr>
          <p:nvPr/>
        </p:nvSpPr>
        <p:spPr bwMode="auto">
          <a:xfrm>
            <a:off x="6553200" y="45989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А</a:t>
            </a:r>
          </a:p>
        </p:txBody>
      </p:sp>
      <p:sp>
        <p:nvSpPr>
          <p:cNvPr id="13381" name="Text Box 69"/>
          <p:cNvSpPr txBox="1">
            <a:spLocks noChangeArrowheads="1"/>
          </p:cNvSpPr>
          <p:nvPr/>
        </p:nvSpPr>
        <p:spPr bwMode="auto">
          <a:xfrm>
            <a:off x="3962400" y="2895600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А</a:t>
            </a:r>
          </a:p>
        </p:txBody>
      </p:sp>
      <p:sp>
        <p:nvSpPr>
          <p:cNvPr id="13382" name="Text Box 70"/>
          <p:cNvSpPr txBox="1">
            <a:spLocks noChangeArrowheads="1"/>
          </p:cNvSpPr>
          <p:nvPr/>
        </p:nvSpPr>
        <p:spPr bwMode="auto">
          <a:xfrm>
            <a:off x="1981200" y="5132388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А</a:t>
            </a:r>
          </a:p>
        </p:txBody>
      </p:sp>
      <p:sp>
        <p:nvSpPr>
          <p:cNvPr id="13383" name="Text Box 71"/>
          <p:cNvSpPr txBox="1">
            <a:spLocks noChangeArrowheads="1"/>
          </p:cNvSpPr>
          <p:nvPr/>
        </p:nvSpPr>
        <p:spPr bwMode="auto">
          <a:xfrm>
            <a:off x="4495800" y="838200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Б</a:t>
            </a:r>
          </a:p>
        </p:txBody>
      </p:sp>
      <p:sp>
        <p:nvSpPr>
          <p:cNvPr id="13384" name="Text Box 72"/>
          <p:cNvSpPr txBox="1">
            <a:spLocks noChangeArrowheads="1"/>
          </p:cNvSpPr>
          <p:nvPr/>
        </p:nvSpPr>
        <p:spPr bwMode="auto">
          <a:xfrm>
            <a:off x="5943600" y="2236788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Б</a:t>
            </a:r>
          </a:p>
        </p:txBody>
      </p:sp>
      <p:sp>
        <p:nvSpPr>
          <p:cNvPr id="13385" name="Text Box 73"/>
          <p:cNvSpPr txBox="1">
            <a:spLocks noChangeArrowheads="1"/>
          </p:cNvSpPr>
          <p:nvPr/>
        </p:nvSpPr>
        <p:spPr bwMode="auto">
          <a:xfrm>
            <a:off x="8229600" y="4979988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Б</a:t>
            </a:r>
          </a:p>
        </p:txBody>
      </p:sp>
      <p:sp>
        <p:nvSpPr>
          <p:cNvPr id="13386" name="Text Box 74"/>
          <p:cNvSpPr txBox="1">
            <a:spLocks noChangeArrowheads="1"/>
          </p:cNvSpPr>
          <p:nvPr/>
        </p:nvSpPr>
        <p:spPr bwMode="auto">
          <a:xfrm>
            <a:off x="3429000" y="4419600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Б</a:t>
            </a:r>
          </a:p>
        </p:txBody>
      </p:sp>
      <p:sp>
        <p:nvSpPr>
          <p:cNvPr id="13387" name="Text Box 75"/>
          <p:cNvSpPr txBox="1">
            <a:spLocks noChangeArrowheads="1"/>
          </p:cNvSpPr>
          <p:nvPr/>
        </p:nvSpPr>
        <p:spPr bwMode="auto">
          <a:xfrm>
            <a:off x="914400" y="3608388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006666"/>
                </a:solidFill>
              </a:rPr>
              <a:t>Б</a:t>
            </a: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4495800" y="3124200"/>
            <a:ext cx="533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9" name="AutoShape 77"/>
          <p:cNvSpPr>
            <a:spLocks noChangeArrowheads="1"/>
          </p:cNvSpPr>
          <p:nvPr/>
        </p:nvSpPr>
        <p:spPr bwMode="auto">
          <a:xfrm rot="8457870">
            <a:off x="4876800" y="1371600"/>
            <a:ext cx="609600" cy="1524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decel="1000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decel="1000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decel="100000"/>
                                        <p:tgtEl>
                                          <p:spTgt spid="13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decel="100000"/>
                                        <p:tgtEl>
                                          <p:spTgt spid="13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6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" decel="100000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decel="100000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3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3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3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3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3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3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3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3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3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3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33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" decel="100000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" decel="100000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3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3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13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3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3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3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3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3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3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3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3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3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3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1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3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3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1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3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13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33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13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3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13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3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3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13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6" grpId="0" animBg="1"/>
      <p:bldP spid="13347" grpId="0" animBg="1"/>
      <p:bldP spid="13348" grpId="0" animBg="1"/>
      <p:bldP spid="13349" grpId="0" animBg="1"/>
      <p:bldP spid="13350" grpId="0" animBg="1"/>
      <p:bldP spid="13351" grpId="0" animBg="1"/>
      <p:bldP spid="13352" grpId="0" animBg="1"/>
      <p:bldP spid="13353" grpId="0" animBg="1"/>
      <p:bldP spid="13354" grpId="0" animBg="1"/>
      <p:bldP spid="13355" grpId="0"/>
      <p:bldP spid="13356" grpId="0"/>
      <p:bldP spid="13357" grpId="0"/>
      <p:bldP spid="13358" grpId="0" animBg="1"/>
      <p:bldP spid="13359" grpId="0" animBg="1"/>
      <p:bldP spid="13359" grpId="1" animBg="1"/>
      <p:bldP spid="13360" grpId="0" animBg="1"/>
      <p:bldP spid="13361" grpId="0" animBg="1"/>
      <p:bldP spid="13362" grpId="0" animBg="1"/>
      <p:bldP spid="13363" grpId="0" animBg="1"/>
      <p:bldP spid="13364" grpId="0" animBg="1"/>
      <p:bldP spid="13365" grpId="0" animBg="1"/>
      <p:bldP spid="13366" grpId="0" animBg="1"/>
      <p:bldP spid="13367" grpId="0" animBg="1"/>
      <p:bldP spid="13368" grpId="0" animBg="1"/>
      <p:bldP spid="13369" grpId="0" animBg="1"/>
      <p:bldP spid="13370" grpId="0" animBg="1"/>
      <p:bldP spid="13371" grpId="0" animBg="1"/>
      <p:bldP spid="13372" grpId="0" animBg="1"/>
      <p:bldP spid="13373" grpId="0"/>
      <p:bldP spid="13374" grpId="0"/>
      <p:bldP spid="13375" grpId="0"/>
      <p:bldP spid="13376" grpId="0"/>
      <p:bldP spid="13377" grpId="0"/>
      <p:bldP spid="13378" grpId="0"/>
      <p:bldP spid="13378" grpId="1"/>
      <p:bldP spid="13379" grpId="0"/>
      <p:bldP spid="13380" grpId="0"/>
      <p:bldP spid="13381" grpId="0"/>
      <p:bldP spid="13382" grpId="0"/>
      <p:bldP spid="13383" grpId="0"/>
      <p:bldP spid="13384" grpId="0"/>
      <p:bldP spid="13385" grpId="0"/>
      <p:bldP spid="13386" grpId="0"/>
      <p:bldP spid="13387" grpId="0"/>
      <p:bldP spid="133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img788"/>
          <p:cNvPicPr>
            <a:picLocks noChangeAspect="1" noChangeArrowheads="1"/>
          </p:cNvPicPr>
          <p:nvPr/>
        </p:nvPicPr>
        <p:blipFill>
          <a:blip r:embed="rId2" cstate="email">
            <a:lum contrast="42000"/>
          </a:blip>
          <a:srcRect/>
          <a:stretch>
            <a:fillRect/>
          </a:stretch>
        </p:blipFill>
        <p:spPr bwMode="auto">
          <a:xfrm>
            <a:off x="0" y="838200"/>
            <a:ext cx="4572000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img789"/>
          <p:cNvPicPr>
            <a:picLocks noChangeAspect="1" noChangeArrowheads="1"/>
          </p:cNvPicPr>
          <p:nvPr/>
        </p:nvPicPr>
        <p:blipFill>
          <a:blip r:embed="rId3" cstate="email">
            <a:lum contrast="12000"/>
          </a:blip>
          <a:srcRect/>
          <a:stretch>
            <a:fillRect/>
          </a:stretch>
        </p:blipFill>
        <p:spPr bwMode="auto">
          <a:xfrm>
            <a:off x="457200" y="3352800"/>
            <a:ext cx="125571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img790"/>
          <p:cNvPicPr>
            <a:picLocks noChangeAspect="1" noChangeArrowheads="1"/>
          </p:cNvPicPr>
          <p:nvPr/>
        </p:nvPicPr>
        <p:blipFill>
          <a:blip r:embed="rId4" cstate="email">
            <a:lum contrast="12000"/>
          </a:blip>
          <a:srcRect/>
          <a:stretch>
            <a:fillRect/>
          </a:stretch>
        </p:blipFill>
        <p:spPr bwMode="auto">
          <a:xfrm>
            <a:off x="2514600" y="3124200"/>
            <a:ext cx="13525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img785"/>
          <p:cNvPicPr>
            <a:picLocks noChangeAspect="1" noChangeArrowheads="1"/>
          </p:cNvPicPr>
          <p:nvPr/>
        </p:nvPicPr>
        <p:blipFill>
          <a:blip r:embed="rId5" cstate="email">
            <a:lum bright="-6000" contrast="36000"/>
          </a:blip>
          <a:srcRect/>
          <a:stretch>
            <a:fillRect/>
          </a:stretch>
        </p:blipFill>
        <p:spPr bwMode="auto">
          <a:xfrm>
            <a:off x="7010400" y="914400"/>
            <a:ext cx="18589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img786"/>
          <p:cNvPicPr>
            <a:picLocks noChangeAspect="1" noChangeArrowheads="1"/>
          </p:cNvPicPr>
          <p:nvPr/>
        </p:nvPicPr>
        <p:blipFill>
          <a:blip r:embed="rId6" cstate="email">
            <a:lum bright="-6000" contrast="36000"/>
          </a:blip>
          <a:srcRect/>
          <a:stretch>
            <a:fillRect/>
          </a:stretch>
        </p:blipFill>
        <p:spPr bwMode="auto">
          <a:xfrm>
            <a:off x="5029200" y="914400"/>
            <a:ext cx="17129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img787"/>
          <p:cNvPicPr>
            <a:picLocks noChangeAspect="1" noChangeArrowheads="1"/>
          </p:cNvPicPr>
          <p:nvPr/>
        </p:nvPicPr>
        <p:blipFill>
          <a:blip r:embed="rId7" cstate="email">
            <a:lum bright="-6000" contrast="36000"/>
          </a:blip>
          <a:srcRect/>
          <a:stretch>
            <a:fillRect/>
          </a:stretch>
        </p:blipFill>
        <p:spPr bwMode="auto">
          <a:xfrm>
            <a:off x="7239000" y="4419600"/>
            <a:ext cx="16002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1219200" y="0"/>
            <a:ext cx="655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По наглядным изображениям предметов определить </a:t>
            </a:r>
          </a:p>
          <a:p>
            <a:pPr algn="ctr"/>
            <a:r>
              <a:rPr lang="ru-RU" b="1" i="1">
                <a:solidFill>
                  <a:srgbClr val="CC0000"/>
                </a:solidFill>
              </a:rPr>
              <a:t>соответствующие им виды</a:t>
            </a:r>
          </a:p>
        </p:txBody>
      </p:sp>
      <p:sp>
        <p:nvSpPr>
          <p:cNvPr id="3081" name="Rectangle 11"/>
          <p:cNvSpPr>
            <a:spLocks noChangeArrowheads="1"/>
          </p:cNvSpPr>
          <p:nvPr/>
        </p:nvSpPr>
        <p:spPr bwMode="auto">
          <a:xfrm>
            <a:off x="914400" y="2209800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2" name="Rectangle 12"/>
          <p:cNvSpPr>
            <a:spLocks noChangeArrowheads="1"/>
          </p:cNvSpPr>
          <p:nvPr/>
        </p:nvSpPr>
        <p:spPr bwMode="auto">
          <a:xfrm>
            <a:off x="2590800" y="22098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3" name="Rectangle 13"/>
          <p:cNvSpPr>
            <a:spLocks noChangeArrowheads="1"/>
          </p:cNvSpPr>
          <p:nvPr/>
        </p:nvSpPr>
        <p:spPr bwMode="auto">
          <a:xfrm>
            <a:off x="3962400" y="22098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4343400" y="22860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5" name="Rectangle 15"/>
          <p:cNvSpPr>
            <a:spLocks noChangeArrowheads="1"/>
          </p:cNvSpPr>
          <p:nvPr/>
        </p:nvSpPr>
        <p:spPr bwMode="auto">
          <a:xfrm>
            <a:off x="3505200" y="44196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Rectangle 16"/>
          <p:cNvSpPr>
            <a:spLocks noChangeArrowheads="1"/>
          </p:cNvSpPr>
          <p:nvPr/>
        </p:nvSpPr>
        <p:spPr bwMode="auto">
          <a:xfrm>
            <a:off x="1066800" y="44958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7" name="Rectangle 17"/>
          <p:cNvSpPr>
            <a:spLocks noChangeArrowheads="1"/>
          </p:cNvSpPr>
          <p:nvPr/>
        </p:nvSpPr>
        <p:spPr bwMode="auto">
          <a:xfrm>
            <a:off x="381000" y="4572000"/>
            <a:ext cx="1066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8" name="Rectangle 18"/>
          <p:cNvSpPr>
            <a:spLocks noChangeArrowheads="1"/>
          </p:cNvSpPr>
          <p:nvPr/>
        </p:nvSpPr>
        <p:spPr bwMode="auto">
          <a:xfrm>
            <a:off x="5943600" y="19050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9" name="Rectangle 19"/>
          <p:cNvSpPr>
            <a:spLocks noChangeArrowheads="1"/>
          </p:cNvSpPr>
          <p:nvPr/>
        </p:nvSpPr>
        <p:spPr bwMode="auto">
          <a:xfrm>
            <a:off x="8153400" y="17526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0" name="Rectangle 20"/>
          <p:cNvSpPr>
            <a:spLocks noChangeArrowheads="1"/>
          </p:cNvSpPr>
          <p:nvPr/>
        </p:nvSpPr>
        <p:spPr bwMode="auto">
          <a:xfrm>
            <a:off x="8305800" y="37338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21"/>
          <p:cNvSpPr>
            <a:spLocks noChangeArrowheads="1"/>
          </p:cNvSpPr>
          <p:nvPr/>
        </p:nvSpPr>
        <p:spPr bwMode="auto">
          <a:xfrm>
            <a:off x="7086600" y="52578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2" name="Rectangle 22"/>
          <p:cNvSpPr>
            <a:spLocks noChangeArrowheads="1"/>
          </p:cNvSpPr>
          <p:nvPr/>
        </p:nvSpPr>
        <p:spPr bwMode="auto">
          <a:xfrm>
            <a:off x="6096000" y="3657600"/>
            <a:ext cx="228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3" name="Rectangle 24"/>
          <p:cNvSpPr>
            <a:spLocks noChangeArrowheads="1"/>
          </p:cNvSpPr>
          <p:nvPr/>
        </p:nvSpPr>
        <p:spPr bwMode="auto">
          <a:xfrm>
            <a:off x="7924800" y="1752600"/>
            <a:ext cx="914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4" name="Rectangle 25"/>
          <p:cNvSpPr>
            <a:spLocks noChangeArrowheads="1"/>
          </p:cNvSpPr>
          <p:nvPr/>
        </p:nvSpPr>
        <p:spPr bwMode="auto">
          <a:xfrm>
            <a:off x="8229600" y="5257800"/>
            <a:ext cx="914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4953000" y="2514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6" name="Line 27"/>
          <p:cNvSpPr>
            <a:spLocks noChangeShapeType="1"/>
          </p:cNvSpPr>
          <p:nvPr/>
        </p:nvSpPr>
        <p:spPr bwMode="auto">
          <a:xfrm>
            <a:off x="6934200" y="838200"/>
            <a:ext cx="0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097" name="Picture 31" descr="img770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19800" y="4419600"/>
            <a:ext cx="411163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8" name="Picture 32" descr="img77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181600" y="5105400"/>
            <a:ext cx="8477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9" name="Picture 33" descr="img769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181600" y="4419600"/>
            <a:ext cx="8016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0" name="Rectangle 34"/>
          <p:cNvSpPr>
            <a:spLocks noChangeArrowheads="1"/>
          </p:cNvSpPr>
          <p:nvPr/>
        </p:nvSpPr>
        <p:spPr bwMode="auto">
          <a:xfrm>
            <a:off x="7467600" y="4191000"/>
            <a:ext cx="914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1" name="Rectangle 35"/>
          <p:cNvSpPr>
            <a:spLocks noChangeArrowheads="1"/>
          </p:cNvSpPr>
          <p:nvPr/>
        </p:nvSpPr>
        <p:spPr bwMode="auto">
          <a:xfrm>
            <a:off x="8001000" y="3429000"/>
            <a:ext cx="9144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2" name="Line 36"/>
          <p:cNvSpPr>
            <a:spLocks noChangeShapeType="1"/>
          </p:cNvSpPr>
          <p:nvPr/>
        </p:nvSpPr>
        <p:spPr bwMode="auto">
          <a:xfrm>
            <a:off x="5029200" y="42672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03" name="Text Box 37"/>
          <p:cNvSpPr txBox="1">
            <a:spLocks noChangeArrowheads="1"/>
          </p:cNvSpPr>
          <p:nvPr/>
        </p:nvSpPr>
        <p:spPr bwMode="auto">
          <a:xfrm>
            <a:off x="609600" y="3124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104" name="Text Box 38"/>
          <p:cNvSpPr txBox="1">
            <a:spLocks noChangeArrowheads="1"/>
          </p:cNvSpPr>
          <p:nvPr/>
        </p:nvSpPr>
        <p:spPr bwMode="auto">
          <a:xfrm>
            <a:off x="228600" y="9144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3105" name="Text Box 39"/>
          <p:cNvSpPr txBox="1">
            <a:spLocks noChangeArrowheads="1"/>
          </p:cNvSpPr>
          <p:nvPr/>
        </p:nvSpPr>
        <p:spPr bwMode="auto">
          <a:xfrm>
            <a:off x="1524000" y="9906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3106" name="Rectangle 41"/>
          <p:cNvSpPr>
            <a:spLocks noChangeArrowheads="1"/>
          </p:cNvSpPr>
          <p:nvPr/>
        </p:nvSpPr>
        <p:spPr bwMode="auto">
          <a:xfrm rot="2598919">
            <a:off x="4191000" y="838200"/>
            <a:ext cx="762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7" name="Text Box 42"/>
          <p:cNvSpPr txBox="1">
            <a:spLocks noChangeArrowheads="1"/>
          </p:cNvSpPr>
          <p:nvPr/>
        </p:nvSpPr>
        <p:spPr bwMode="auto">
          <a:xfrm>
            <a:off x="3276600" y="9906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08" name="Text Box 43"/>
          <p:cNvSpPr txBox="1">
            <a:spLocks noChangeArrowheads="1"/>
          </p:cNvSpPr>
          <p:nvPr/>
        </p:nvSpPr>
        <p:spPr bwMode="auto">
          <a:xfrm>
            <a:off x="2667000" y="31242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109" name="Text Box 44"/>
          <p:cNvSpPr txBox="1">
            <a:spLocks noChangeArrowheads="1"/>
          </p:cNvSpPr>
          <p:nvPr/>
        </p:nvSpPr>
        <p:spPr bwMode="auto">
          <a:xfrm>
            <a:off x="5943600" y="19050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А</a:t>
            </a:r>
          </a:p>
        </p:txBody>
      </p:sp>
      <p:sp>
        <p:nvSpPr>
          <p:cNvPr id="3110" name="Text Box 45"/>
          <p:cNvSpPr txBox="1">
            <a:spLocks noChangeArrowheads="1"/>
          </p:cNvSpPr>
          <p:nvPr/>
        </p:nvSpPr>
        <p:spPr bwMode="auto">
          <a:xfrm>
            <a:off x="8229600" y="19812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Б</a:t>
            </a:r>
          </a:p>
        </p:txBody>
      </p:sp>
      <p:sp>
        <p:nvSpPr>
          <p:cNvPr id="3111" name="Text Box 46"/>
          <p:cNvSpPr txBox="1">
            <a:spLocks noChangeArrowheads="1"/>
          </p:cNvSpPr>
          <p:nvPr/>
        </p:nvSpPr>
        <p:spPr bwMode="auto">
          <a:xfrm>
            <a:off x="6248400" y="36576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В</a:t>
            </a:r>
          </a:p>
        </p:txBody>
      </p:sp>
      <p:sp>
        <p:nvSpPr>
          <p:cNvPr id="3112" name="Text Box 47"/>
          <p:cNvSpPr txBox="1">
            <a:spLocks noChangeArrowheads="1"/>
          </p:cNvSpPr>
          <p:nvPr/>
        </p:nvSpPr>
        <p:spPr bwMode="auto">
          <a:xfrm>
            <a:off x="8458200" y="3733800"/>
            <a:ext cx="309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Г</a:t>
            </a:r>
          </a:p>
        </p:txBody>
      </p:sp>
      <p:sp>
        <p:nvSpPr>
          <p:cNvPr id="3113" name="Text Box 48"/>
          <p:cNvSpPr txBox="1">
            <a:spLocks noChangeArrowheads="1"/>
          </p:cNvSpPr>
          <p:nvPr/>
        </p:nvSpPr>
        <p:spPr bwMode="auto">
          <a:xfrm>
            <a:off x="6248400" y="51816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Д</a:t>
            </a:r>
          </a:p>
        </p:txBody>
      </p:sp>
      <p:sp>
        <p:nvSpPr>
          <p:cNvPr id="3114" name="Text Box 49"/>
          <p:cNvSpPr txBox="1">
            <a:spLocks noChangeArrowheads="1"/>
          </p:cNvSpPr>
          <p:nvPr/>
        </p:nvSpPr>
        <p:spPr bwMode="auto">
          <a:xfrm>
            <a:off x="8305800" y="5257800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Е</a:t>
            </a:r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0" y="838200"/>
            <a:ext cx="14478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1" name="Rectangle 51"/>
          <p:cNvSpPr>
            <a:spLocks noChangeArrowheads="1"/>
          </p:cNvSpPr>
          <p:nvPr/>
        </p:nvSpPr>
        <p:spPr bwMode="auto">
          <a:xfrm>
            <a:off x="1447800" y="838200"/>
            <a:ext cx="15240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3276600" y="838200"/>
            <a:ext cx="12954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2438400" y="3048000"/>
            <a:ext cx="16002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4" name="Rectangle 54"/>
          <p:cNvSpPr>
            <a:spLocks noChangeArrowheads="1"/>
          </p:cNvSpPr>
          <p:nvPr/>
        </p:nvSpPr>
        <p:spPr bwMode="auto">
          <a:xfrm>
            <a:off x="304800" y="3124200"/>
            <a:ext cx="15240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457200" y="2465388"/>
            <a:ext cx="309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Б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2057400" y="2438400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А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3810000" y="2438400"/>
            <a:ext cx="303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Е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1143000" y="4751388"/>
            <a:ext cx="293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Г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3352800" y="4724400"/>
            <a:ext cx="31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0" grpId="0" animBg="1"/>
      <p:bldP spid="5171" grpId="0" animBg="1"/>
      <p:bldP spid="5172" grpId="0" animBg="1"/>
      <p:bldP spid="5173" grpId="0" animBg="1"/>
      <p:bldP spid="5174" grpId="0" animBg="1"/>
      <p:bldP spid="51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28" name="Picture 60" descr="img840"/>
          <p:cNvPicPr>
            <a:picLocks noChangeAspect="1" noChangeArrowheads="1"/>
          </p:cNvPicPr>
          <p:nvPr/>
        </p:nvPicPr>
        <p:blipFill>
          <a:blip r:embed="rId2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304800" y="3657600"/>
            <a:ext cx="13985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29" name="Picture 61" descr="img839"/>
          <p:cNvPicPr>
            <a:picLocks noChangeAspect="1" noChangeArrowheads="1"/>
          </p:cNvPicPr>
          <p:nvPr/>
        </p:nvPicPr>
        <p:blipFill>
          <a:blip r:embed="rId3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304800" y="838200"/>
            <a:ext cx="13636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62"/>
          <p:cNvSpPr>
            <a:spLocks noChangeArrowheads="1"/>
          </p:cNvSpPr>
          <p:nvPr/>
        </p:nvSpPr>
        <p:spPr bwMode="auto">
          <a:xfrm>
            <a:off x="228600" y="838200"/>
            <a:ext cx="1524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Rectangle 63"/>
          <p:cNvSpPr>
            <a:spLocks noChangeArrowheads="1"/>
          </p:cNvSpPr>
          <p:nvPr/>
        </p:nvSpPr>
        <p:spPr bwMode="auto">
          <a:xfrm>
            <a:off x="228600" y="3581400"/>
            <a:ext cx="1524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Rectangle 65"/>
          <p:cNvSpPr>
            <a:spLocks noChangeArrowheads="1"/>
          </p:cNvSpPr>
          <p:nvPr/>
        </p:nvSpPr>
        <p:spPr bwMode="auto">
          <a:xfrm>
            <a:off x="1371600" y="8382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Rectangle 66"/>
          <p:cNvSpPr>
            <a:spLocks noChangeArrowheads="1"/>
          </p:cNvSpPr>
          <p:nvPr/>
        </p:nvSpPr>
        <p:spPr bwMode="auto">
          <a:xfrm>
            <a:off x="1447800" y="35052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Rectangle 67"/>
          <p:cNvSpPr>
            <a:spLocks noChangeArrowheads="1"/>
          </p:cNvSpPr>
          <p:nvPr/>
        </p:nvSpPr>
        <p:spPr bwMode="auto">
          <a:xfrm>
            <a:off x="1219200" y="22098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Rectangle 68"/>
          <p:cNvSpPr>
            <a:spLocks noChangeArrowheads="1"/>
          </p:cNvSpPr>
          <p:nvPr/>
        </p:nvSpPr>
        <p:spPr bwMode="auto">
          <a:xfrm>
            <a:off x="1371600" y="51816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1219200" y="22860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А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1295400" y="52578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hlink"/>
                </a:solidFill>
              </a:rPr>
              <a:t>Б</a:t>
            </a:r>
          </a:p>
        </p:txBody>
      </p:sp>
      <p:pic>
        <p:nvPicPr>
          <p:cNvPr id="4108" name="Picture 76" descr="img802"/>
          <p:cNvPicPr>
            <a:picLocks noChangeAspect="1" noChangeArrowheads="1"/>
          </p:cNvPicPr>
          <p:nvPr/>
        </p:nvPicPr>
        <p:blipFill>
          <a:blip r:embed="rId4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4876800" y="2209800"/>
            <a:ext cx="1309688" cy="198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45" name="Picture 77" descr="img803"/>
          <p:cNvPicPr>
            <a:picLocks noChangeAspect="1" noChangeArrowheads="1"/>
          </p:cNvPicPr>
          <p:nvPr/>
        </p:nvPicPr>
        <p:blipFill>
          <a:blip r:embed="rId5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6324600" y="3810000"/>
            <a:ext cx="12954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79" descr="img805"/>
          <p:cNvPicPr>
            <a:picLocks noChangeAspect="1" noChangeArrowheads="1"/>
          </p:cNvPicPr>
          <p:nvPr/>
        </p:nvPicPr>
        <p:blipFill>
          <a:blip r:embed="rId6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7696200" y="4495800"/>
            <a:ext cx="1265238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48" name="Picture 80" descr="img806"/>
          <p:cNvPicPr>
            <a:picLocks noChangeAspect="1" noChangeArrowheads="1"/>
          </p:cNvPicPr>
          <p:nvPr/>
        </p:nvPicPr>
        <p:blipFill>
          <a:blip r:embed="rId7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6400800" y="457200"/>
            <a:ext cx="13255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50" name="Picture 82" descr="img808"/>
          <p:cNvPicPr>
            <a:picLocks noChangeAspect="1" noChangeArrowheads="1"/>
          </p:cNvPicPr>
          <p:nvPr/>
        </p:nvPicPr>
        <p:blipFill>
          <a:blip r:embed="rId8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7678738" y="609600"/>
            <a:ext cx="1266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51" name="Picture 83" descr="img813"/>
          <p:cNvPicPr>
            <a:picLocks noChangeAspect="1" noChangeArrowheads="1"/>
          </p:cNvPicPr>
          <p:nvPr/>
        </p:nvPicPr>
        <p:blipFill>
          <a:blip r:embed="rId9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5029200" y="4648200"/>
            <a:ext cx="11811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85" descr="img811"/>
          <p:cNvPicPr>
            <a:picLocks noChangeAspect="1" noChangeArrowheads="1"/>
          </p:cNvPicPr>
          <p:nvPr/>
        </p:nvPicPr>
        <p:blipFill>
          <a:blip r:embed="rId10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7848600" y="2895600"/>
            <a:ext cx="9747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56" name="Picture 88" descr="img799"/>
          <p:cNvPicPr>
            <a:picLocks noChangeAspect="1" noChangeArrowheads="1"/>
          </p:cNvPicPr>
          <p:nvPr/>
        </p:nvPicPr>
        <p:blipFill>
          <a:blip r:embed="rId11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6324600" y="2286000"/>
            <a:ext cx="1309688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6" name="Rectangle 89"/>
          <p:cNvSpPr>
            <a:spLocks noChangeArrowheads="1"/>
          </p:cNvSpPr>
          <p:nvPr/>
        </p:nvSpPr>
        <p:spPr bwMode="auto">
          <a:xfrm>
            <a:off x="5867400" y="22860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58" name="Rectangle 90"/>
          <p:cNvSpPr>
            <a:spLocks noChangeArrowheads="1"/>
          </p:cNvSpPr>
          <p:nvPr/>
        </p:nvSpPr>
        <p:spPr bwMode="auto">
          <a:xfrm>
            <a:off x="7239000" y="22860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59" name="Rectangle 91"/>
          <p:cNvSpPr>
            <a:spLocks noChangeArrowheads="1"/>
          </p:cNvSpPr>
          <p:nvPr/>
        </p:nvSpPr>
        <p:spPr bwMode="auto">
          <a:xfrm>
            <a:off x="7315200" y="3810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60" name="Rectangle 92"/>
          <p:cNvSpPr>
            <a:spLocks noChangeArrowheads="1"/>
          </p:cNvSpPr>
          <p:nvPr/>
        </p:nvSpPr>
        <p:spPr bwMode="auto">
          <a:xfrm>
            <a:off x="8534400" y="5334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0" name="Rectangle 93"/>
          <p:cNvSpPr>
            <a:spLocks noChangeArrowheads="1"/>
          </p:cNvSpPr>
          <p:nvPr/>
        </p:nvSpPr>
        <p:spPr bwMode="auto">
          <a:xfrm>
            <a:off x="7391400" y="60960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1" name="Rectangle 94"/>
          <p:cNvSpPr>
            <a:spLocks noChangeArrowheads="1"/>
          </p:cNvSpPr>
          <p:nvPr/>
        </p:nvSpPr>
        <p:spPr bwMode="auto">
          <a:xfrm>
            <a:off x="8229600" y="4495800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2" name="Line 95"/>
          <p:cNvSpPr>
            <a:spLocks noChangeShapeType="1"/>
          </p:cNvSpPr>
          <p:nvPr/>
        </p:nvSpPr>
        <p:spPr bwMode="auto">
          <a:xfrm>
            <a:off x="4876800" y="2590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3" name="Line 96"/>
          <p:cNvSpPr>
            <a:spLocks noChangeShapeType="1"/>
          </p:cNvSpPr>
          <p:nvPr/>
        </p:nvSpPr>
        <p:spPr bwMode="auto">
          <a:xfrm>
            <a:off x="4876800" y="4343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4" name="Line 97"/>
          <p:cNvSpPr>
            <a:spLocks noChangeShapeType="1"/>
          </p:cNvSpPr>
          <p:nvPr/>
        </p:nvSpPr>
        <p:spPr bwMode="auto">
          <a:xfrm>
            <a:off x="4876800" y="60960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5" name="Line 98"/>
          <p:cNvSpPr>
            <a:spLocks noChangeShapeType="1"/>
          </p:cNvSpPr>
          <p:nvPr/>
        </p:nvSpPr>
        <p:spPr bwMode="auto">
          <a:xfrm>
            <a:off x="4876800" y="914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6" name="Line 99"/>
          <p:cNvSpPr>
            <a:spLocks noChangeShapeType="1"/>
          </p:cNvSpPr>
          <p:nvPr/>
        </p:nvSpPr>
        <p:spPr bwMode="auto">
          <a:xfrm>
            <a:off x="6324600" y="914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7" name="Line 100"/>
          <p:cNvSpPr>
            <a:spLocks noChangeShapeType="1"/>
          </p:cNvSpPr>
          <p:nvPr/>
        </p:nvSpPr>
        <p:spPr bwMode="auto">
          <a:xfrm>
            <a:off x="7620000" y="914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8" name="Text Box 102"/>
          <p:cNvSpPr txBox="1">
            <a:spLocks noChangeArrowheads="1"/>
          </p:cNvSpPr>
          <p:nvPr/>
        </p:nvSpPr>
        <p:spPr bwMode="auto">
          <a:xfrm>
            <a:off x="5410200" y="2286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29" name="Text Box 103"/>
          <p:cNvSpPr txBox="1">
            <a:spLocks noChangeArrowheads="1"/>
          </p:cNvSpPr>
          <p:nvPr/>
        </p:nvSpPr>
        <p:spPr bwMode="auto">
          <a:xfrm>
            <a:off x="6705600" y="2209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130" name="Text Box 104"/>
          <p:cNvSpPr txBox="1">
            <a:spLocks noChangeArrowheads="1"/>
          </p:cNvSpPr>
          <p:nvPr/>
        </p:nvSpPr>
        <p:spPr bwMode="auto">
          <a:xfrm>
            <a:off x="8077200" y="22098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131" name="Text Box 105"/>
          <p:cNvSpPr txBox="1">
            <a:spLocks noChangeArrowheads="1"/>
          </p:cNvSpPr>
          <p:nvPr/>
        </p:nvSpPr>
        <p:spPr bwMode="auto">
          <a:xfrm>
            <a:off x="5334000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132" name="Text Box 106"/>
          <p:cNvSpPr txBox="1">
            <a:spLocks noChangeArrowheads="1"/>
          </p:cNvSpPr>
          <p:nvPr/>
        </p:nvSpPr>
        <p:spPr bwMode="auto">
          <a:xfrm>
            <a:off x="6781800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133" name="Text Box 107"/>
          <p:cNvSpPr txBox="1">
            <a:spLocks noChangeArrowheads="1"/>
          </p:cNvSpPr>
          <p:nvPr/>
        </p:nvSpPr>
        <p:spPr bwMode="auto">
          <a:xfrm>
            <a:off x="8153400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134" name="Text Box 108"/>
          <p:cNvSpPr txBox="1">
            <a:spLocks noChangeArrowheads="1"/>
          </p:cNvSpPr>
          <p:nvPr/>
        </p:nvSpPr>
        <p:spPr bwMode="auto">
          <a:xfrm>
            <a:off x="5334000" y="5562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135" name="Text Box 109"/>
          <p:cNvSpPr txBox="1">
            <a:spLocks noChangeArrowheads="1"/>
          </p:cNvSpPr>
          <p:nvPr/>
        </p:nvSpPr>
        <p:spPr bwMode="auto">
          <a:xfrm>
            <a:off x="8153400" y="5562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4136" name="Text Box 110"/>
          <p:cNvSpPr txBox="1">
            <a:spLocks noChangeArrowheads="1"/>
          </p:cNvSpPr>
          <p:nvPr/>
        </p:nvSpPr>
        <p:spPr bwMode="auto">
          <a:xfrm>
            <a:off x="6781800" y="5562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7283" name="Rectangle 115"/>
          <p:cNvSpPr>
            <a:spLocks noChangeArrowheads="1"/>
          </p:cNvSpPr>
          <p:nvPr/>
        </p:nvSpPr>
        <p:spPr bwMode="auto">
          <a:xfrm>
            <a:off x="7239000" y="3810000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284" name="Picture 116" descr="img812"/>
          <p:cNvPicPr>
            <a:picLocks noChangeAspect="1" noChangeArrowheads="1"/>
          </p:cNvPicPr>
          <p:nvPr/>
        </p:nvPicPr>
        <p:blipFill>
          <a:blip r:embed="rId12" cstate="email">
            <a:lum bright="-12000" contrast="60000"/>
          </a:blip>
          <a:srcRect/>
          <a:stretch>
            <a:fillRect/>
          </a:stretch>
        </p:blipFill>
        <p:spPr bwMode="auto">
          <a:xfrm>
            <a:off x="4876800" y="1371600"/>
            <a:ext cx="11811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9" name="Line 118"/>
          <p:cNvSpPr>
            <a:spLocks noChangeShapeType="1"/>
          </p:cNvSpPr>
          <p:nvPr/>
        </p:nvSpPr>
        <p:spPr bwMode="auto">
          <a:xfrm>
            <a:off x="4876800" y="914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0" name="Text Box 123"/>
          <p:cNvSpPr txBox="1">
            <a:spLocks noChangeArrowheads="1"/>
          </p:cNvSpPr>
          <p:nvPr/>
        </p:nvSpPr>
        <p:spPr bwMode="auto">
          <a:xfrm>
            <a:off x="1676400" y="0"/>
            <a:ext cx="6169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По наглядному изображению предметов выбрать </a:t>
            </a:r>
          </a:p>
          <a:p>
            <a:pPr algn="ctr"/>
            <a:r>
              <a:rPr lang="ru-RU" b="1" i="1">
                <a:solidFill>
                  <a:srgbClr val="CC0000"/>
                </a:solidFill>
              </a:rPr>
              <a:t>соответствующие им виды</a:t>
            </a:r>
          </a:p>
        </p:txBody>
      </p:sp>
      <p:sp>
        <p:nvSpPr>
          <p:cNvPr id="4141" name="Rectangle 124"/>
          <p:cNvSpPr>
            <a:spLocks noChangeArrowheads="1"/>
          </p:cNvSpPr>
          <p:nvPr/>
        </p:nvSpPr>
        <p:spPr bwMode="auto">
          <a:xfrm>
            <a:off x="7315200" y="3810000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42" name="Line 125"/>
          <p:cNvSpPr>
            <a:spLocks noChangeShapeType="1"/>
          </p:cNvSpPr>
          <p:nvPr/>
        </p:nvSpPr>
        <p:spPr bwMode="auto">
          <a:xfrm>
            <a:off x="76200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4.07956E-6 L -0.33334 4.07956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7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172E-6 L -0.34167 -0.249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-12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3247E-6 L -0.36319 -0.2555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953E-6 L -0.475 -0.3385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" y="-16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1878E-6 L -0.49184 -0.3554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09066E-6 L -0.6 0.4051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20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62627E-6 L -0.60903 0.4144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" y="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09066E-6 L -0.30833 0.4162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7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20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4875E-6 L -0.31407 0.4107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3876E-7 L -0.32291 0.0622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8" grpId="0"/>
      <p:bldP spid="7239" grpId="0"/>
      <p:bldP spid="7258" grpId="0" animBg="1"/>
      <p:bldP spid="7259" grpId="0" animBg="1"/>
      <p:bldP spid="7260" grpId="0" animBg="1"/>
      <p:bldP spid="72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960438" y="0"/>
            <a:ext cx="73929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По видам предметов определить их наглядные изображения</a:t>
            </a:r>
          </a:p>
          <a:p>
            <a:pPr algn="ctr"/>
            <a:endParaRPr lang="ru-RU"/>
          </a:p>
        </p:txBody>
      </p:sp>
      <p:pic>
        <p:nvPicPr>
          <p:cNvPr id="5123" name="Picture 6" descr="img815"/>
          <p:cNvPicPr>
            <a:picLocks noChangeAspect="1" noChangeArrowheads="1"/>
          </p:cNvPicPr>
          <p:nvPr/>
        </p:nvPicPr>
        <p:blipFill>
          <a:blip r:embed="rId2" cstate="email">
            <a:lum contrast="24000"/>
          </a:blip>
          <a:srcRect/>
          <a:stretch>
            <a:fillRect/>
          </a:stretch>
        </p:blipFill>
        <p:spPr bwMode="auto">
          <a:xfrm>
            <a:off x="5334000" y="914400"/>
            <a:ext cx="33401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 descr="img820"/>
          <p:cNvPicPr>
            <a:picLocks noChangeAspect="1" noChangeArrowheads="1"/>
          </p:cNvPicPr>
          <p:nvPr/>
        </p:nvPicPr>
        <p:blipFill>
          <a:blip r:embed="rId3" cstate="email">
            <a:lum contrast="24000"/>
          </a:blip>
          <a:srcRect/>
          <a:stretch>
            <a:fillRect/>
          </a:stretch>
        </p:blipFill>
        <p:spPr bwMode="auto">
          <a:xfrm>
            <a:off x="2514600" y="2895600"/>
            <a:ext cx="1420813" cy="155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 descr="img814"/>
          <p:cNvPicPr>
            <a:picLocks noChangeAspect="1" noChangeArrowheads="1"/>
          </p:cNvPicPr>
          <p:nvPr/>
        </p:nvPicPr>
        <p:blipFill>
          <a:blip r:embed="rId4" cstate="email">
            <a:lum contrast="24000"/>
          </a:blip>
          <a:srcRect/>
          <a:stretch>
            <a:fillRect/>
          </a:stretch>
        </p:blipFill>
        <p:spPr bwMode="auto">
          <a:xfrm>
            <a:off x="2743200" y="533400"/>
            <a:ext cx="1076325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 descr="img816"/>
          <p:cNvPicPr>
            <a:picLocks noChangeAspect="1" noChangeArrowheads="1"/>
          </p:cNvPicPr>
          <p:nvPr/>
        </p:nvPicPr>
        <p:blipFill>
          <a:blip r:embed="rId5" cstate="email">
            <a:lum contrast="24000"/>
          </a:blip>
          <a:srcRect/>
          <a:stretch>
            <a:fillRect/>
          </a:stretch>
        </p:blipFill>
        <p:spPr bwMode="auto">
          <a:xfrm>
            <a:off x="2667000" y="4800600"/>
            <a:ext cx="14541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1" descr="img817"/>
          <p:cNvPicPr>
            <a:picLocks noChangeAspect="1" noChangeArrowheads="1"/>
          </p:cNvPicPr>
          <p:nvPr/>
        </p:nvPicPr>
        <p:blipFill>
          <a:blip r:embed="rId6" cstate="email">
            <a:lum contrast="24000"/>
          </a:blip>
          <a:srcRect/>
          <a:stretch>
            <a:fillRect/>
          </a:stretch>
        </p:blipFill>
        <p:spPr bwMode="auto">
          <a:xfrm>
            <a:off x="381000" y="4800600"/>
            <a:ext cx="142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2" descr="img818"/>
          <p:cNvPicPr>
            <a:picLocks noChangeAspect="1" noChangeArrowheads="1"/>
          </p:cNvPicPr>
          <p:nvPr/>
        </p:nvPicPr>
        <p:blipFill>
          <a:blip r:embed="rId7" cstate="email">
            <a:lum contrast="24000"/>
          </a:blip>
          <a:srcRect/>
          <a:stretch>
            <a:fillRect/>
          </a:stretch>
        </p:blipFill>
        <p:spPr bwMode="auto">
          <a:xfrm>
            <a:off x="381000" y="2895600"/>
            <a:ext cx="1420813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3" descr="img819"/>
          <p:cNvPicPr>
            <a:picLocks noChangeAspect="1" noChangeArrowheads="1"/>
          </p:cNvPicPr>
          <p:nvPr/>
        </p:nvPicPr>
        <p:blipFill>
          <a:blip r:embed="rId8" cstate="email">
            <a:lum contrast="24000"/>
          </a:blip>
          <a:srcRect/>
          <a:stretch>
            <a:fillRect/>
          </a:stretch>
        </p:blipFill>
        <p:spPr bwMode="auto">
          <a:xfrm>
            <a:off x="381000" y="762000"/>
            <a:ext cx="1360488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0" name="Line 14"/>
          <p:cNvSpPr>
            <a:spLocks noChangeShapeType="1"/>
          </p:cNvSpPr>
          <p:nvPr/>
        </p:nvSpPr>
        <p:spPr bwMode="auto">
          <a:xfrm>
            <a:off x="0" y="25146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1" name="Line 15"/>
          <p:cNvSpPr>
            <a:spLocks noChangeShapeType="1"/>
          </p:cNvSpPr>
          <p:nvPr/>
        </p:nvSpPr>
        <p:spPr bwMode="auto">
          <a:xfrm>
            <a:off x="0" y="46482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2" name="Line 16"/>
          <p:cNvSpPr>
            <a:spLocks noChangeShapeType="1"/>
          </p:cNvSpPr>
          <p:nvPr/>
        </p:nvSpPr>
        <p:spPr bwMode="auto">
          <a:xfrm>
            <a:off x="2286000" y="5334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3" name="Line 17"/>
          <p:cNvSpPr>
            <a:spLocks noChangeShapeType="1"/>
          </p:cNvSpPr>
          <p:nvPr/>
        </p:nvSpPr>
        <p:spPr bwMode="auto">
          <a:xfrm>
            <a:off x="4648200" y="5334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28600" y="533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438400" y="533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04800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514600" y="2667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28600" y="4800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2438400" y="4800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828800" y="2057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А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810000" y="2057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Г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3962400" y="4191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Д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828800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В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1828800" y="6248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Е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4114800" y="6248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>
                <a:solidFill>
                  <a:srgbClr val="CC0000"/>
                </a:solidFill>
              </a:rPr>
              <a:t>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1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6163" grpId="0"/>
      <p:bldP spid="6164" grpId="0"/>
      <p:bldP spid="6165" grpId="0"/>
      <p:bldP spid="6166" grpId="0"/>
      <p:bldP spid="6167" grpId="0"/>
      <p:bldP spid="6169" grpId="0"/>
      <p:bldP spid="6169" grpId="1"/>
      <p:bldP spid="6170" grpId="0"/>
      <p:bldP spid="6170" grpId="1"/>
      <p:bldP spid="6171" grpId="0"/>
      <p:bldP spid="6171" grpId="1"/>
      <p:bldP spid="6172" grpId="0"/>
      <p:bldP spid="6172" grpId="1"/>
      <p:bldP spid="6173" grpId="0"/>
      <p:bldP spid="6173" grpId="1"/>
      <p:bldP spid="6174" grpId="0"/>
      <p:bldP spid="617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5"/>
          <p:cNvSpPr txBox="1">
            <a:spLocks noChangeArrowheads="1"/>
          </p:cNvSpPr>
          <p:nvPr/>
        </p:nvSpPr>
        <p:spPr bwMode="auto">
          <a:xfrm>
            <a:off x="1752600" y="0"/>
            <a:ext cx="5434013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i="1" u="sng">
                <a:solidFill>
                  <a:srgbClr val="CC0000"/>
                </a:solidFill>
              </a:rPr>
              <a:t>Чертежное лото.</a:t>
            </a:r>
          </a:p>
          <a:p>
            <a:pPr algn="ctr"/>
            <a:r>
              <a:rPr lang="ru-RU" sz="1600" b="1" i="1">
                <a:solidFill>
                  <a:srgbClr val="CC0000"/>
                </a:solidFill>
              </a:rPr>
              <a:t>По наглядному изображению определить чертеж.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7620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62200" y="914400"/>
            <a:ext cx="1981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95800" y="838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781800" y="838200"/>
            <a:ext cx="2057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4800" y="26670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24200" y="27432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19800" y="266700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81000" y="47244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124200" y="48006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096000" y="472440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533400" y="762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23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362200" y="7620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572000" y="762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15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086600" y="762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33400" y="2667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42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3124200" y="269875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32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096000" y="2667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609600" y="46482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50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3048000" y="46482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21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6096000" y="48006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>
                <a:solidFill>
                  <a:schemeClr val="accent2"/>
                </a:solidFill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  <p:bldP spid="6160" grpId="1"/>
      <p:bldP spid="6161" grpId="0"/>
      <p:bldP spid="6161" grpId="1"/>
      <p:bldP spid="6162" grpId="0"/>
      <p:bldP spid="6162" grpId="1"/>
      <p:bldP spid="6163" grpId="0"/>
      <p:bldP spid="6163" grpId="1"/>
      <p:bldP spid="6164" grpId="0"/>
      <p:bldP spid="6164" grpId="1"/>
      <p:bldP spid="6165" grpId="0"/>
      <p:bldP spid="6165" grpId="1"/>
      <p:bldP spid="6166" grpId="0"/>
      <p:bldP spid="6166" grpId="1"/>
      <p:bldP spid="6167" grpId="0"/>
      <p:bldP spid="6167" grpId="1"/>
      <p:bldP spid="6168" grpId="0"/>
      <p:bldP spid="6168" grpId="1"/>
      <p:bldP spid="61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371600" y="0"/>
            <a:ext cx="6432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CC0000"/>
                </a:solidFill>
              </a:rPr>
              <a:t>Дополнить чертеж детали недостающими линиями</a:t>
            </a:r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1828800" y="2362200"/>
            <a:ext cx="160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V="1">
            <a:off x="1828800" y="12192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 flipV="1">
            <a:off x="3429000" y="12192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1828800" y="1219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2971800" y="1219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2286000" y="1219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2971800" y="1219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2286000" y="2057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9" name="Rectangle 13"/>
          <p:cNvSpPr>
            <a:spLocks noChangeArrowheads="1"/>
          </p:cNvSpPr>
          <p:nvPr/>
        </p:nvSpPr>
        <p:spPr bwMode="auto">
          <a:xfrm>
            <a:off x="1828800" y="2590800"/>
            <a:ext cx="16002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 rot="5400000">
            <a:off x="4191000" y="18288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1" name="Line 15"/>
          <p:cNvSpPr>
            <a:spLocks noChangeShapeType="1"/>
          </p:cNvSpPr>
          <p:nvPr/>
        </p:nvSpPr>
        <p:spPr bwMode="auto">
          <a:xfrm flipV="1">
            <a:off x="3657600" y="12192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16"/>
          <p:cNvSpPr>
            <a:spLocks noChangeShapeType="1"/>
          </p:cNvSpPr>
          <p:nvPr/>
        </p:nvSpPr>
        <p:spPr bwMode="auto">
          <a:xfrm flipV="1">
            <a:off x="4724400" y="12192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7"/>
          <p:cNvSpPr>
            <a:spLocks noChangeShapeType="1"/>
          </p:cNvSpPr>
          <p:nvPr/>
        </p:nvSpPr>
        <p:spPr bwMode="auto">
          <a:xfrm>
            <a:off x="3657600" y="121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4" name="Line 18"/>
          <p:cNvSpPr>
            <a:spLocks noChangeShapeType="1"/>
          </p:cNvSpPr>
          <p:nvPr/>
        </p:nvSpPr>
        <p:spPr bwMode="auto">
          <a:xfrm>
            <a:off x="4419600" y="121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3962400" y="1219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6" name="Line 20"/>
          <p:cNvSpPr>
            <a:spLocks noChangeShapeType="1"/>
          </p:cNvSpPr>
          <p:nvPr/>
        </p:nvSpPr>
        <p:spPr bwMode="auto">
          <a:xfrm>
            <a:off x="4419600" y="1219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7" name="Line 21"/>
          <p:cNvSpPr>
            <a:spLocks noChangeShapeType="1"/>
          </p:cNvSpPr>
          <p:nvPr/>
        </p:nvSpPr>
        <p:spPr bwMode="auto">
          <a:xfrm>
            <a:off x="3962400" y="1752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2286000" y="2590800"/>
            <a:ext cx="0" cy="1066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2971800" y="2590800"/>
            <a:ext cx="0" cy="1066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3657600" y="2057400"/>
            <a:ext cx="1066800" cy="0"/>
          </a:xfrm>
          <a:prstGeom prst="line">
            <a:avLst/>
          </a:prstGeom>
          <a:noFill/>
          <a:ln w="19050">
            <a:solidFill>
              <a:srgbClr val="CC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H="1">
            <a:off x="2971800" y="1752600"/>
            <a:ext cx="457200" cy="0"/>
          </a:xfrm>
          <a:prstGeom prst="line">
            <a:avLst/>
          </a:prstGeom>
          <a:noFill/>
          <a:ln w="19050">
            <a:solidFill>
              <a:srgbClr val="CC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 flipH="1">
            <a:off x="1828800" y="1752600"/>
            <a:ext cx="457200" cy="0"/>
          </a:xfrm>
          <a:prstGeom prst="line">
            <a:avLst/>
          </a:prstGeom>
          <a:noFill/>
          <a:ln w="19050">
            <a:solidFill>
              <a:srgbClr val="CC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3962400" y="1752600"/>
            <a:ext cx="4572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 rot="5400000">
            <a:off x="1600200" y="3124200"/>
            <a:ext cx="4572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1828800" y="2895600"/>
            <a:ext cx="4572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1828800" y="3352800"/>
            <a:ext cx="4572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2971800" y="2895600"/>
            <a:ext cx="4572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2971800" y="3352800"/>
            <a:ext cx="4572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9" name="Line 34"/>
          <p:cNvSpPr>
            <a:spLocks noChangeShapeType="1"/>
          </p:cNvSpPr>
          <p:nvPr/>
        </p:nvSpPr>
        <p:spPr bwMode="auto">
          <a:xfrm>
            <a:off x="2590800" y="1981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0" name="Line 35"/>
          <p:cNvSpPr>
            <a:spLocks noChangeShapeType="1"/>
          </p:cNvSpPr>
          <p:nvPr/>
        </p:nvSpPr>
        <p:spPr bwMode="auto">
          <a:xfrm>
            <a:off x="4191000" y="1676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1" name="Line 36"/>
          <p:cNvSpPr>
            <a:spLocks noChangeShapeType="1"/>
          </p:cNvSpPr>
          <p:nvPr/>
        </p:nvSpPr>
        <p:spPr bwMode="auto">
          <a:xfrm>
            <a:off x="2590800" y="2514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02" name="Line 37"/>
          <p:cNvSpPr>
            <a:spLocks noChangeShapeType="1"/>
          </p:cNvSpPr>
          <p:nvPr/>
        </p:nvSpPr>
        <p:spPr bwMode="auto">
          <a:xfrm>
            <a:off x="1676400" y="3124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203" name="Picture 3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0" y="2743200"/>
            <a:ext cx="2590800" cy="19431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decel="10000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decel="10000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6" grpId="0" animBg="1"/>
      <p:bldP spid="11287" grpId="0" animBg="1"/>
      <p:bldP spid="11288" grpId="0" animBg="1"/>
      <p:bldP spid="11290" grpId="0" animBg="1"/>
      <p:bldP spid="11291" grpId="0" animBg="1"/>
      <p:bldP spid="11292" grpId="0" animBg="1"/>
      <p:bldP spid="11292" grpId="1" animBg="1"/>
      <p:bldP spid="11293" grpId="0" animBg="1"/>
      <p:bldP spid="11294" grpId="0" animBg="1"/>
      <p:bldP spid="11295" grpId="0" animBg="1"/>
      <p:bldP spid="11296" grpId="0" animBg="1"/>
      <p:bldP spid="112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img758"/>
          <p:cNvPicPr>
            <a:picLocks noChangeAspect="1" noChangeArrowheads="1"/>
          </p:cNvPicPr>
          <p:nvPr/>
        </p:nvPicPr>
        <p:blipFill>
          <a:blip r:embed="rId2" cstate="email">
            <a:lum bright="-6000" contrast="42000"/>
          </a:blip>
          <a:srcRect/>
          <a:stretch>
            <a:fillRect/>
          </a:stretch>
        </p:blipFill>
        <p:spPr bwMode="auto">
          <a:xfrm>
            <a:off x="304800" y="381000"/>
            <a:ext cx="2541588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1676400" y="1143000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1752600" y="11430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 rot="-2135614">
            <a:off x="228600" y="3048000"/>
            <a:ext cx="228600" cy="184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AutoShape 10"/>
          <p:cNvSpPr>
            <a:spLocks noChangeArrowheads="1"/>
          </p:cNvSpPr>
          <p:nvPr/>
        </p:nvSpPr>
        <p:spPr bwMode="auto">
          <a:xfrm rot="16200000" flipV="1">
            <a:off x="1524000" y="2514600"/>
            <a:ext cx="304800" cy="152400"/>
          </a:xfrm>
          <a:prstGeom prst="parallelogram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Line 12"/>
          <p:cNvSpPr>
            <a:spLocks noChangeShapeType="1"/>
          </p:cNvSpPr>
          <p:nvPr/>
        </p:nvSpPr>
        <p:spPr bwMode="auto">
          <a:xfrm>
            <a:off x="3733800" y="31242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Line 13"/>
          <p:cNvSpPr>
            <a:spLocks noChangeShapeType="1"/>
          </p:cNvSpPr>
          <p:nvPr/>
        </p:nvSpPr>
        <p:spPr bwMode="auto">
          <a:xfrm flipV="1">
            <a:off x="6172200" y="11430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Line 14"/>
          <p:cNvSpPr>
            <a:spLocks noChangeShapeType="1"/>
          </p:cNvSpPr>
          <p:nvPr/>
        </p:nvSpPr>
        <p:spPr bwMode="auto">
          <a:xfrm flipV="1">
            <a:off x="3733800" y="25146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2" name="Line 15"/>
          <p:cNvSpPr>
            <a:spLocks noChangeShapeType="1"/>
          </p:cNvSpPr>
          <p:nvPr/>
        </p:nvSpPr>
        <p:spPr bwMode="auto">
          <a:xfrm flipH="1">
            <a:off x="5410200" y="1143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3" name="Line 16"/>
          <p:cNvSpPr>
            <a:spLocks noChangeShapeType="1"/>
          </p:cNvSpPr>
          <p:nvPr/>
        </p:nvSpPr>
        <p:spPr bwMode="auto">
          <a:xfrm flipV="1">
            <a:off x="5410200" y="11430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4" name="Line 17"/>
          <p:cNvSpPr>
            <a:spLocks noChangeShapeType="1"/>
          </p:cNvSpPr>
          <p:nvPr/>
        </p:nvSpPr>
        <p:spPr bwMode="auto">
          <a:xfrm>
            <a:off x="3733800" y="2514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5" name="Rectangle 19"/>
          <p:cNvSpPr>
            <a:spLocks noChangeArrowheads="1"/>
          </p:cNvSpPr>
          <p:nvPr/>
        </p:nvSpPr>
        <p:spPr bwMode="auto">
          <a:xfrm>
            <a:off x="3733800" y="4114800"/>
            <a:ext cx="2438400" cy="1524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Line 21"/>
          <p:cNvSpPr>
            <a:spLocks noChangeShapeType="1"/>
          </p:cNvSpPr>
          <p:nvPr/>
        </p:nvSpPr>
        <p:spPr bwMode="auto">
          <a:xfrm>
            <a:off x="5410200" y="4114800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Oval 22"/>
          <p:cNvSpPr>
            <a:spLocks noChangeArrowheads="1"/>
          </p:cNvSpPr>
          <p:nvPr/>
        </p:nvSpPr>
        <p:spPr bwMode="auto">
          <a:xfrm>
            <a:off x="4114800" y="4419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Line 23"/>
          <p:cNvSpPr>
            <a:spLocks noChangeShapeType="1"/>
          </p:cNvSpPr>
          <p:nvPr/>
        </p:nvSpPr>
        <p:spPr bwMode="auto">
          <a:xfrm>
            <a:off x="5410200" y="4495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9" name="Line 24"/>
          <p:cNvSpPr>
            <a:spLocks noChangeShapeType="1"/>
          </p:cNvSpPr>
          <p:nvPr/>
        </p:nvSpPr>
        <p:spPr bwMode="auto">
          <a:xfrm>
            <a:off x="5410200" y="5257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0" name="Line 25"/>
          <p:cNvSpPr>
            <a:spLocks noChangeShapeType="1"/>
          </p:cNvSpPr>
          <p:nvPr/>
        </p:nvSpPr>
        <p:spPr bwMode="auto">
          <a:xfrm>
            <a:off x="3429000" y="4876800"/>
            <a:ext cx="2895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1" name="Line 26"/>
          <p:cNvSpPr>
            <a:spLocks noChangeShapeType="1"/>
          </p:cNvSpPr>
          <p:nvPr/>
        </p:nvSpPr>
        <p:spPr bwMode="auto">
          <a:xfrm rot="-5400000">
            <a:off x="8077200" y="2362200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2" name="Line 27"/>
          <p:cNvSpPr>
            <a:spLocks noChangeShapeType="1"/>
          </p:cNvSpPr>
          <p:nvPr/>
        </p:nvSpPr>
        <p:spPr bwMode="auto">
          <a:xfrm flipV="1">
            <a:off x="7315200" y="11430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3" name="Line 28"/>
          <p:cNvSpPr>
            <a:spLocks noChangeShapeType="1"/>
          </p:cNvSpPr>
          <p:nvPr/>
        </p:nvSpPr>
        <p:spPr bwMode="auto">
          <a:xfrm flipV="1">
            <a:off x="8839200" y="11430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4" name="Line 29"/>
          <p:cNvSpPr>
            <a:spLocks noChangeShapeType="1"/>
          </p:cNvSpPr>
          <p:nvPr/>
        </p:nvSpPr>
        <p:spPr bwMode="auto">
          <a:xfrm rot="-5400000">
            <a:off x="8077200" y="1752600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5" name="Line 30"/>
          <p:cNvSpPr>
            <a:spLocks noChangeShapeType="1"/>
          </p:cNvSpPr>
          <p:nvPr/>
        </p:nvSpPr>
        <p:spPr bwMode="auto">
          <a:xfrm>
            <a:off x="7315200" y="1143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6" name="Line 31"/>
          <p:cNvSpPr>
            <a:spLocks noChangeShapeType="1"/>
          </p:cNvSpPr>
          <p:nvPr/>
        </p:nvSpPr>
        <p:spPr bwMode="auto">
          <a:xfrm>
            <a:off x="8458200" y="1143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7" name="Line 33"/>
          <p:cNvSpPr>
            <a:spLocks noChangeShapeType="1"/>
          </p:cNvSpPr>
          <p:nvPr/>
        </p:nvSpPr>
        <p:spPr bwMode="auto">
          <a:xfrm>
            <a:off x="8077200" y="16764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8" name="Line 34"/>
          <p:cNvSpPr>
            <a:spLocks noChangeShapeType="1"/>
          </p:cNvSpPr>
          <p:nvPr/>
        </p:nvSpPr>
        <p:spPr bwMode="auto">
          <a:xfrm>
            <a:off x="4572000" y="4343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31" name="AutoShape 35"/>
          <p:cNvSpPr>
            <a:spLocks noChangeArrowheads="1"/>
          </p:cNvSpPr>
          <p:nvPr/>
        </p:nvSpPr>
        <p:spPr bwMode="auto">
          <a:xfrm rot="2398898">
            <a:off x="2133600" y="2895600"/>
            <a:ext cx="457200" cy="152400"/>
          </a:xfrm>
          <a:prstGeom prst="leftArrow">
            <a:avLst>
              <a:gd name="adj1" fmla="val 50000"/>
              <a:gd name="adj2" fmla="val 7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0" name="Line 37"/>
          <p:cNvSpPr>
            <a:spLocks noChangeShapeType="1"/>
          </p:cNvSpPr>
          <p:nvPr/>
        </p:nvSpPr>
        <p:spPr bwMode="auto">
          <a:xfrm flipV="1">
            <a:off x="4572000" y="2362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1" name="Line 40"/>
          <p:cNvSpPr>
            <a:spLocks noChangeShapeType="1"/>
          </p:cNvSpPr>
          <p:nvPr/>
        </p:nvSpPr>
        <p:spPr bwMode="auto">
          <a:xfrm flipV="1">
            <a:off x="4114800" y="2514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2" name="Line 41"/>
          <p:cNvSpPr>
            <a:spLocks noChangeShapeType="1"/>
          </p:cNvSpPr>
          <p:nvPr/>
        </p:nvSpPr>
        <p:spPr bwMode="auto">
          <a:xfrm flipV="1">
            <a:off x="5029200" y="2514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3" name="Line 42"/>
          <p:cNvSpPr>
            <a:spLocks noChangeShapeType="1"/>
          </p:cNvSpPr>
          <p:nvPr/>
        </p:nvSpPr>
        <p:spPr bwMode="auto">
          <a:xfrm>
            <a:off x="7620000" y="2514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4" name="Line 43"/>
          <p:cNvSpPr>
            <a:spLocks noChangeShapeType="1"/>
          </p:cNvSpPr>
          <p:nvPr/>
        </p:nvSpPr>
        <p:spPr bwMode="auto">
          <a:xfrm>
            <a:off x="8534400" y="2514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5" name="Line 44"/>
          <p:cNvSpPr>
            <a:spLocks noChangeShapeType="1"/>
          </p:cNvSpPr>
          <p:nvPr/>
        </p:nvSpPr>
        <p:spPr bwMode="auto">
          <a:xfrm>
            <a:off x="7696200" y="1143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6" name="Line 45"/>
          <p:cNvSpPr>
            <a:spLocks noChangeShapeType="1"/>
          </p:cNvSpPr>
          <p:nvPr/>
        </p:nvSpPr>
        <p:spPr bwMode="auto">
          <a:xfrm>
            <a:off x="8458200" y="1143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7" name="Line 46"/>
          <p:cNvSpPr>
            <a:spLocks noChangeShapeType="1"/>
          </p:cNvSpPr>
          <p:nvPr/>
        </p:nvSpPr>
        <p:spPr bwMode="auto">
          <a:xfrm>
            <a:off x="7696200" y="1828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8" name="Line 49"/>
          <p:cNvSpPr>
            <a:spLocks noChangeShapeType="1"/>
          </p:cNvSpPr>
          <p:nvPr/>
        </p:nvSpPr>
        <p:spPr bwMode="auto">
          <a:xfrm flipH="1">
            <a:off x="5410200" y="1828800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 flipV="1">
            <a:off x="5410200" y="68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 flipV="1">
            <a:off x="6172200" y="68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>
            <a:off x="5410200" y="762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5181600" y="3657600"/>
            <a:ext cx="509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ru-RU" sz="1400" b="1" i="1"/>
              <a:t>10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5562600" y="533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10</a:t>
            </a:r>
          </a:p>
        </p:txBody>
      </p:sp>
      <p:sp>
        <p:nvSpPr>
          <p:cNvPr id="4152" name="Line 56"/>
          <p:cNvSpPr>
            <a:spLocks noChangeShapeType="1"/>
          </p:cNvSpPr>
          <p:nvPr/>
        </p:nvSpPr>
        <p:spPr bwMode="auto">
          <a:xfrm>
            <a:off x="4572000" y="533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53" name="Line 57"/>
          <p:cNvSpPr>
            <a:spLocks noChangeShapeType="1"/>
          </p:cNvSpPr>
          <p:nvPr/>
        </p:nvSpPr>
        <p:spPr bwMode="auto">
          <a:xfrm>
            <a:off x="37338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54" name="Line 58"/>
          <p:cNvSpPr>
            <a:spLocks noChangeShapeType="1"/>
          </p:cNvSpPr>
          <p:nvPr/>
        </p:nvSpPr>
        <p:spPr bwMode="auto">
          <a:xfrm>
            <a:off x="3733800" y="6096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6" name="Line 60"/>
          <p:cNvSpPr>
            <a:spLocks noChangeShapeType="1"/>
          </p:cNvSpPr>
          <p:nvPr/>
        </p:nvSpPr>
        <p:spPr bwMode="auto">
          <a:xfrm>
            <a:off x="7315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3962400" y="5867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10</a:t>
            </a:r>
          </a:p>
        </p:txBody>
      </p:sp>
      <p:sp>
        <p:nvSpPr>
          <p:cNvPr id="4158" name="Line 62"/>
          <p:cNvSpPr>
            <a:spLocks noChangeShapeType="1"/>
          </p:cNvSpPr>
          <p:nvPr/>
        </p:nvSpPr>
        <p:spPr bwMode="auto">
          <a:xfrm>
            <a:off x="37338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59" name="Line 63"/>
          <p:cNvSpPr>
            <a:spLocks noChangeShapeType="1"/>
          </p:cNvSpPr>
          <p:nvPr/>
        </p:nvSpPr>
        <p:spPr bwMode="auto">
          <a:xfrm>
            <a:off x="6172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0" name="Line 64"/>
          <p:cNvSpPr>
            <a:spLocks noChangeShapeType="1"/>
          </p:cNvSpPr>
          <p:nvPr/>
        </p:nvSpPr>
        <p:spPr bwMode="auto">
          <a:xfrm>
            <a:off x="3733800" y="3581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4724400" y="3352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30</a:t>
            </a:r>
          </a:p>
        </p:txBody>
      </p:sp>
      <p:sp>
        <p:nvSpPr>
          <p:cNvPr id="4162" name="Line 66"/>
          <p:cNvSpPr>
            <a:spLocks noChangeShapeType="1"/>
          </p:cNvSpPr>
          <p:nvPr/>
        </p:nvSpPr>
        <p:spPr bwMode="auto">
          <a:xfrm flipH="1">
            <a:off x="3200400" y="3124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3" name="Line 67"/>
          <p:cNvSpPr>
            <a:spLocks noChangeShapeType="1"/>
          </p:cNvSpPr>
          <p:nvPr/>
        </p:nvSpPr>
        <p:spPr bwMode="auto">
          <a:xfrm flipH="1">
            <a:off x="3200400" y="2514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4" name="Line 68"/>
          <p:cNvSpPr>
            <a:spLocks noChangeShapeType="1"/>
          </p:cNvSpPr>
          <p:nvPr/>
        </p:nvSpPr>
        <p:spPr bwMode="auto">
          <a:xfrm flipH="1">
            <a:off x="61722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5" name="Line 69"/>
          <p:cNvSpPr>
            <a:spLocks noChangeShapeType="1"/>
          </p:cNvSpPr>
          <p:nvPr/>
        </p:nvSpPr>
        <p:spPr bwMode="auto">
          <a:xfrm>
            <a:off x="33528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 rot="-5400000">
            <a:off x="3086100" y="27051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10</a:t>
            </a:r>
          </a:p>
        </p:txBody>
      </p:sp>
      <p:sp>
        <p:nvSpPr>
          <p:cNvPr id="4169" name="Line 73"/>
          <p:cNvSpPr>
            <a:spLocks noChangeShapeType="1"/>
          </p:cNvSpPr>
          <p:nvPr/>
        </p:nvSpPr>
        <p:spPr bwMode="auto">
          <a:xfrm flipH="1">
            <a:off x="6858000" y="1828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70" name="Line 74"/>
          <p:cNvSpPr>
            <a:spLocks noChangeShapeType="1"/>
          </p:cNvSpPr>
          <p:nvPr/>
        </p:nvSpPr>
        <p:spPr bwMode="auto">
          <a:xfrm flipH="1">
            <a:off x="6858000" y="1143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71" name="Line 75"/>
          <p:cNvSpPr>
            <a:spLocks noChangeShapeType="1"/>
          </p:cNvSpPr>
          <p:nvPr/>
        </p:nvSpPr>
        <p:spPr bwMode="auto">
          <a:xfrm>
            <a:off x="6934200" y="114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 rot="-5400000">
            <a:off x="6667500" y="13335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10</a:t>
            </a:r>
          </a:p>
        </p:txBody>
      </p:sp>
      <p:sp>
        <p:nvSpPr>
          <p:cNvPr id="4174" name="Line 78"/>
          <p:cNvSpPr>
            <a:spLocks noChangeShapeType="1"/>
          </p:cNvSpPr>
          <p:nvPr/>
        </p:nvSpPr>
        <p:spPr bwMode="auto">
          <a:xfrm>
            <a:off x="6553200" y="11430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75" name="Text Box 79"/>
          <p:cNvSpPr txBox="1">
            <a:spLocks noChangeArrowheads="1"/>
          </p:cNvSpPr>
          <p:nvPr/>
        </p:nvSpPr>
        <p:spPr bwMode="auto">
          <a:xfrm rot="-5400000">
            <a:off x="6286500" y="20193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30</a:t>
            </a:r>
          </a:p>
        </p:txBody>
      </p:sp>
      <p:sp>
        <p:nvSpPr>
          <p:cNvPr id="4176" name="Line 80"/>
          <p:cNvSpPr>
            <a:spLocks noChangeShapeType="1"/>
          </p:cNvSpPr>
          <p:nvPr/>
        </p:nvSpPr>
        <p:spPr bwMode="auto">
          <a:xfrm flipV="1">
            <a:off x="7696200" y="68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77" name="Line 81"/>
          <p:cNvSpPr>
            <a:spLocks noChangeShapeType="1"/>
          </p:cNvSpPr>
          <p:nvPr/>
        </p:nvSpPr>
        <p:spPr bwMode="auto">
          <a:xfrm flipV="1">
            <a:off x="8458200" y="68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78" name="Line 82"/>
          <p:cNvSpPr>
            <a:spLocks noChangeShapeType="1"/>
          </p:cNvSpPr>
          <p:nvPr/>
        </p:nvSpPr>
        <p:spPr bwMode="auto">
          <a:xfrm>
            <a:off x="7696200" y="762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79" name="Text Box 83"/>
          <p:cNvSpPr txBox="1">
            <a:spLocks noChangeArrowheads="1"/>
          </p:cNvSpPr>
          <p:nvPr/>
        </p:nvSpPr>
        <p:spPr bwMode="auto">
          <a:xfrm>
            <a:off x="7848600" y="533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10</a:t>
            </a:r>
          </a:p>
        </p:txBody>
      </p:sp>
      <p:sp>
        <p:nvSpPr>
          <p:cNvPr id="4180" name="Line 84"/>
          <p:cNvSpPr>
            <a:spLocks noChangeShapeType="1"/>
          </p:cNvSpPr>
          <p:nvPr/>
        </p:nvSpPr>
        <p:spPr bwMode="auto">
          <a:xfrm>
            <a:off x="8839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81" name="Line 85"/>
          <p:cNvSpPr>
            <a:spLocks noChangeShapeType="1"/>
          </p:cNvSpPr>
          <p:nvPr/>
        </p:nvSpPr>
        <p:spPr bwMode="auto">
          <a:xfrm>
            <a:off x="7315200" y="3581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82" name="Text Box 86"/>
          <p:cNvSpPr txBox="1">
            <a:spLocks noChangeArrowheads="1"/>
          </p:cNvSpPr>
          <p:nvPr/>
        </p:nvSpPr>
        <p:spPr bwMode="auto">
          <a:xfrm>
            <a:off x="7924800" y="3352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/>
              <a:t>25</a:t>
            </a:r>
          </a:p>
        </p:txBody>
      </p:sp>
      <p:sp>
        <p:nvSpPr>
          <p:cNvPr id="4183" name="Line 87"/>
          <p:cNvSpPr>
            <a:spLocks noChangeShapeType="1"/>
          </p:cNvSpPr>
          <p:nvPr/>
        </p:nvSpPr>
        <p:spPr bwMode="auto">
          <a:xfrm flipH="1">
            <a:off x="4343400" y="44958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84" name="Line 88"/>
          <p:cNvSpPr>
            <a:spLocks noChangeShapeType="1"/>
          </p:cNvSpPr>
          <p:nvPr/>
        </p:nvSpPr>
        <p:spPr bwMode="auto">
          <a:xfrm flipH="1">
            <a:off x="4343400" y="3886200"/>
            <a:ext cx="838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85" name="Line 89"/>
          <p:cNvSpPr>
            <a:spLocks noChangeShapeType="1"/>
          </p:cNvSpPr>
          <p:nvPr/>
        </p:nvSpPr>
        <p:spPr bwMode="auto">
          <a:xfrm>
            <a:off x="5181600" y="3886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64" name="Text Box 90"/>
          <p:cNvSpPr txBox="1">
            <a:spLocks noChangeArrowheads="1"/>
          </p:cNvSpPr>
          <p:nvPr/>
        </p:nvSpPr>
        <p:spPr bwMode="auto">
          <a:xfrm>
            <a:off x="2574925" y="36513"/>
            <a:ext cx="4956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CC0000"/>
                </a:solidFill>
              </a:rPr>
              <a:t>Проверка домашнего задания по рис. 99а</a:t>
            </a:r>
          </a:p>
        </p:txBody>
      </p:sp>
      <p:sp>
        <p:nvSpPr>
          <p:cNvPr id="4187" name="Rectangle 91"/>
          <p:cNvSpPr>
            <a:spLocks noChangeArrowheads="1"/>
          </p:cNvSpPr>
          <p:nvPr/>
        </p:nvSpPr>
        <p:spPr bwMode="auto">
          <a:xfrm>
            <a:off x="3581400" y="1066800"/>
            <a:ext cx="27432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88" name="Rectangle 92"/>
          <p:cNvSpPr>
            <a:spLocks noChangeArrowheads="1"/>
          </p:cNvSpPr>
          <p:nvPr/>
        </p:nvSpPr>
        <p:spPr bwMode="auto">
          <a:xfrm>
            <a:off x="3429000" y="3962400"/>
            <a:ext cx="2895600" cy="1905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89" name="Rectangle 93"/>
          <p:cNvSpPr>
            <a:spLocks noChangeArrowheads="1"/>
          </p:cNvSpPr>
          <p:nvPr/>
        </p:nvSpPr>
        <p:spPr bwMode="auto">
          <a:xfrm>
            <a:off x="7162800" y="1066800"/>
            <a:ext cx="17526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90" name="Line 94"/>
          <p:cNvSpPr>
            <a:spLocks noChangeShapeType="1"/>
          </p:cNvSpPr>
          <p:nvPr/>
        </p:nvSpPr>
        <p:spPr bwMode="auto">
          <a:xfrm flipH="1">
            <a:off x="6172200" y="1143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1000"/>
                                        <p:tgtEl>
                                          <p:spTgt spid="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4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4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4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4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4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4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3" dur="500"/>
                                        <p:tgtEl>
                                          <p:spTgt spid="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1" grpId="0" animBg="1"/>
      <p:bldP spid="4147" grpId="0" animBg="1"/>
      <p:bldP spid="4148" grpId="0" animBg="1"/>
      <p:bldP spid="4149" grpId="0" animBg="1"/>
      <p:bldP spid="4150" grpId="0"/>
      <p:bldP spid="4151" grpId="0"/>
      <p:bldP spid="4152" grpId="0" animBg="1"/>
      <p:bldP spid="4153" grpId="0" animBg="1"/>
      <p:bldP spid="4154" grpId="0" animBg="1"/>
      <p:bldP spid="4156" grpId="0" animBg="1"/>
      <p:bldP spid="4157" grpId="0"/>
      <p:bldP spid="4158" grpId="0" animBg="1"/>
      <p:bldP spid="4159" grpId="0" animBg="1"/>
      <p:bldP spid="4160" grpId="0" animBg="1"/>
      <p:bldP spid="4161" grpId="0"/>
      <p:bldP spid="4162" grpId="0" animBg="1"/>
      <p:bldP spid="4163" grpId="0" animBg="1"/>
      <p:bldP spid="4164" grpId="0" animBg="1"/>
      <p:bldP spid="4165" grpId="0" animBg="1"/>
      <p:bldP spid="4168" grpId="0"/>
      <p:bldP spid="4169" grpId="0" animBg="1"/>
      <p:bldP spid="4170" grpId="0" animBg="1"/>
      <p:bldP spid="4171" grpId="0" animBg="1"/>
      <p:bldP spid="4172" grpId="0"/>
      <p:bldP spid="4174" grpId="0" animBg="1"/>
      <p:bldP spid="4175" grpId="0"/>
      <p:bldP spid="4176" grpId="0" animBg="1"/>
      <p:bldP spid="4177" grpId="0" animBg="1"/>
      <p:bldP spid="4178" grpId="0" animBg="1"/>
      <p:bldP spid="4179" grpId="0"/>
      <p:bldP spid="4180" grpId="0" animBg="1"/>
      <p:bldP spid="4181" grpId="0" animBg="1"/>
      <p:bldP spid="4182" grpId="0"/>
      <p:bldP spid="4183" grpId="0" animBg="1"/>
      <p:bldP spid="4184" grpId="0" animBg="1"/>
      <p:bldP spid="4185" grpId="0" animBg="1"/>
      <p:bldP spid="4187" grpId="0" animBg="1"/>
      <p:bldP spid="4188" grpId="0" animBg="1"/>
      <p:bldP spid="4189" grpId="0" animBg="1"/>
      <p:bldP spid="4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828800" y="0"/>
            <a:ext cx="499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CC0000"/>
                </a:solidFill>
              </a:rPr>
              <a:t>Найти ошибки, допущенные на чертеже.</a:t>
            </a:r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 flipV="1">
            <a:off x="1143000" y="2209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1143000" y="22098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 flipV="1">
            <a:off x="2209800" y="2209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 flipV="1">
            <a:off x="4267200" y="1219200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H="1">
            <a:off x="3352800" y="12192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2209800" y="25908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 flipV="1">
            <a:off x="3352800" y="12192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6" name="Rectangle 12"/>
          <p:cNvSpPr>
            <a:spLocks noChangeArrowheads="1"/>
          </p:cNvSpPr>
          <p:nvPr/>
        </p:nvSpPr>
        <p:spPr bwMode="auto">
          <a:xfrm>
            <a:off x="1143000" y="4038600"/>
            <a:ext cx="3124200" cy="1371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7" name="Rectangle 13"/>
          <p:cNvSpPr>
            <a:spLocks noChangeArrowheads="1"/>
          </p:cNvSpPr>
          <p:nvPr/>
        </p:nvSpPr>
        <p:spPr bwMode="auto">
          <a:xfrm>
            <a:off x="1066800" y="4343400"/>
            <a:ext cx="685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Line 14"/>
          <p:cNvSpPr>
            <a:spLocks noChangeShapeType="1"/>
          </p:cNvSpPr>
          <p:nvPr/>
        </p:nvSpPr>
        <p:spPr bwMode="auto">
          <a:xfrm>
            <a:off x="1143000" y="4343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>
            <a:off x="1143000" y="5105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>
            <a:off x="1752600" y="43434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>
            <a:off x="1600200" y="4724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3352800" y="22098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819400" y="4038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4" name="Rectangle 20"/>
          <p:cNvSpPr>
            <a:spLocks noChangeArrowheads="1"/>
          </p:cNvSpPr>
          <p:nvPr/>
        </p:nvSpPr>
        <p:spPr bwMode="auto">
          <a:xfrm>
            <a:off x="5562600" y="2209800"/>
            <a:ext cx="1371600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5" name="Line 21"/>
          <p:cNvSpPr>
            <a:spLocks noChangeShapeType="1"/>
          </p:cNvSpPr>
          <p:nvPr/>
        </p:nvSpPr>
        <p:spPr bwMode="auto">
          <a:xfrm>
            <a:off x="5562600" y="12192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6" name="Line 22"/>
          <p:cNvSpPr>
            <a:spLocks noChangeShapeType="1"/>
          </p:cNvSpPr>
          <p:nvPr/>
        </p:nvSpPr>
        <p:spPr bwMode="auto">
          <a:xfrm>
            <a:off x="6248400" y="1447800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7" name="Line 23"/>
          <p:cNvSpPr>
            <a:spLocks noChangeShapeType="1"/>
          </p:cNvSpPr>
          <p:nvPr/>
        </p:nvSpPr>
        <p:spPr bwMode="auto">
          <a:xfrm flipV="1">
            <a:off x="6934200" y="1219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8" name="Line 24"/>
          <p:cNvSpPr>
            <a:spLocks noChangeShapeType="1"/>
          </p:cNvSpPr>
          <p:nvPr/>
        </p:nvSpPr>
        <p:spPr bwMode="auto">
          <a:xfrm>
            <a:off x="6629400" y="12192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9" name="Line 25"/>
          <p:cNvSpPr>
            <a:spLocks noChangeShapeType="1"/>
          </p:cNvSpPr>
          <p:nvPr/>
        </p:nvSpPr>
        <p:spPr bwMode="auto">
          <a:xfrm>
            <a:off x="5867400" y="1219200"/>
            <a:ext cx="3810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0" name="Line 26"/>
          <p:cNvSpPr>
            <a:spLocks noChangeShapeType="1"/>
          </p:cNvSpPr>
          <p:nvPr/>
        </p:nvSpPr>
        <p:spPr bwMode="auto">
          <a:xfrm flipH="1">
            <a:off x="6248400" y="1219200"/>
            <a:ext cx="3810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1752600" y="2209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2209800" y="4038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3352800" y="4038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5562600" y="25908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5867400" y="2209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6629400" y="2209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 flipH="1">
            <a:off x="3352800" y="16002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3352800" y="4724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3352800" y="4343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3352800" y="5105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1" name="Line 37"/>
          <p:cNvSpPr>
            <a:spLocks noChangeShapeType="1"/>
          </p:cNvSpPr>
          <p:nvPr/>
        </p:nvSpPr>
        <p:spPr bwMode="auto">
          <a:xfrm>
            <a:off x="1143000" y="3124200"/>
            <a:ext cx="3124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2" name="Line 38"/>
          <p:cNvSpPr>
            <a:spLocks noChangeShapeType="1"/>
          </p:cNvSpPr>
          <p:nvPr/>
        </p:nvSpPr>
        <p:spPr bwMode="auto">
          <a:xfrm flipV="1">
            <a:off x="5562600" y="1219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9253" name="Picture 41"/>
          <p:cNvPicPr>
            <a:picLocks noChangeAspect="1" noChangeArrowheads="1"/>
          </p:cNvPicPr>
          <p:nvPr/>
        </p:nvPicPr>
        <p:blipFill>
          <a:blip r:embed="rId2" cstate="email">
            <a:lum bright="-12000" contrast="24000"/>
          </a:blip>
          <a:srcRect/>
          <a:stretch>
            <a:fillRect/>
          </a:stretch>
        </p:blipFill>
        <p:spPr bwMode="auto">
          <a:xfrm>
            <a:off x="5181600" y="3962400"/>
            <a:ext cx="2667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5410200" y="3886200"/>
            <a:ext cx="25146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386" name="Rectangle 98"/>
          <p:cNvSpPr>
            <a:spLocks noChangeArrowheads="1"/>
          </p:cNvSpPr>
          <p:nvPr/>
        </p:nvSpPr>
        <p:spPr bwMode="auto">
          <a:xfrm>
            <a:off x="1066800" y="4343400"/>
            <a:ext cx="685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87" name="Line 99"/>
          <p:cNvSpPr>
            <a:spLocks noChangeShapeType="1"/>
          </p:cNvSpPr>
          <p:nvPr/>
        </p:nvSpPr>
        <p:spPr bwMode="auto">
          <a:xfrm flipH="1">
            <a:off x="6858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88" name="Line 100"/>
          <p:cNvSpPr>
            <a:spLocks noChangeShapeType="1"/>
          </p:cNvSpPr>
          <p:nvPr/>
        </p:nvSpPr>
        <p:spPr bwMode="auto">
          <a:xfrm flipH="1">
            <a:off x="6858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89" name="Line 101"/>
          <p:cNvSpPr>
            <a:spLocks noChangeShapeType="1"/>
          </p:cNvSpPr>
          <p:nvPr/>
        </p:nvSpPr>
        <p:spPr bwMode="auto">
          <a:xfrm flipH="1">
            <a:off x="381000" y="2590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0" name="Line 102"/>
          <p:cNvSpPr>
            <a:spLocks noChangeShapeType="1"/>
          </p:cNvSpPr>
          <p:nvPr/>
        </p:nvSpPr>
        <p:spPr bwMode="auto">
          <a:xfrm>
            <a:off x="762000" y="2209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457200" y="2590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92" name="Line 104"/>
          <p:cNvSpPr>
            <a:spLocks noChangeShapeType="1"/>
          </p:cNvSpPr>
          <p:nvPr/>
        </p:nvSpPr>
        <p:spPr bwMode="auto">
          <a:xfrm flipV="1">
            <a:off x="1143000" y="1752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3" name="Line 105"/>
          <p:cNvSpPr>
            <a:spLocks noChangeShapeType="1"/>
          </p:cNvSpPr>
          <p:nvPr/>
        </p:nvSpPr>
        <p:spPr bwMode="auto">
          <a:xfrm flipV="1">
            <a:off x="2209800" y="1752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 rot="-5400000">
            <a:off x="1676400" y="1295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95" name="Line 107"/>
          <p:cNvSpPr>
            <a:spLocks noChangeShapeType="1"/>
          </p:cNvSpPr>
          <p:nvPr/>
        </p:nvSpPr>
        <p:spPr bwMode="auto">
          <a:xfrm flipV="1">
            <a:off x="33528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6" name="Line 108"/>
          <p:cNvSpPr>
            <a:spLocks noChangeShapeType="1"/>
          </p:cNvSpPr>
          <p:nvPr/>
        </p:nvSpPr>
        <p:spPr bwMode="auto">
          <a:xfrm flipV="1">
            <a:off x="42672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7" name="Line 109"/>
          <p:cNvSpPr>
            <a:spLocks noChangeShapeType="1"/>
          </p:cNvSpPr>
          <p:nvPr/>
        </p:nvSpPr>
        <p:spPr bwMode="auto">
          <a:xfrm rot="-5400000">
            <a:off x="3810000" y="381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98" name="Line 110"/>
          <p:cNvSpPr>
            <a:spLocks noChangeShapeType="1"/>
          </p:cNvSpPr>
          <p:nvPr/>
        </p:nvSpPr>
        <p:spPr bwMode="auto">
          <a:xfrm flipH="1">
            <a:off x="4267200" y="121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99" name="Line 111"/>
          <p:cNvSpPr>
            <a:spLocks noChangeShapeType="1"/>
          </p:cNvSpPr>
          <p:nvPr/>
        </p:nvSpPr>
        <p:spPr bwMode="auto">
          <a:xfrm flipH="1">
            <a:off x="4267200" y="3124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4724400" y="1219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01" name="Line 113"/>
          <p:cNvSpPr>
            <a:spLocks noChangeShapeType="1"/>
          </p:cNvSpPr>
          <p:nvPr/>
        </p:nvSpPr>
        <p:spPr bwMode="auto">
          <a:xfrm flipH="1">
            <a:off x="5105400" y="121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 flipH="1">
            <a:off x="5105400" y="1600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3" name="Line 115"/>
          <p:cNvSpPr>
            <a:spLocks noChangeShapeType="1"/>
          </p:cNvSpPr>
          <p:nvPr/>
        </p:nvSpPr>
        <p:spPr bwMode="auto">
          <a:xfrm>
            <a:off x="5181600" y="121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04" name="Line 116"/>
          <p:cNvSpPr>
            <a:spLocks noChangeShapeType="1"/>
          </p:cNvSpPr>
          <p:nvPr/>
        </p:nvSpPr>
        <p:spPr bwMode="auto">
          <a:xfrm flipH="1">
            <a:off x="6934200" y="121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5" name="Line 117"/>
          <p:cNvSpPr>
            <a:spLocks noChangeShapeType="1"/>
          </p:cNvSpPr>
          <p:nvPr/>
        </p:nvSpPr>
        <p:spPr bwMode="auto">
          <a:xfrm flipH="1">
            <a:off x="6934200" y="3124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6" name="Line 118"/>
          <p:cNvSpPr>
            <a:spLocks noChangeShapeType="1"/>
          </p:cNvSpPr>
          <p:nvPr/>
        </p:nvSpPr>
        <p:spPr bwMode="auto">
          <a:xfrm>
            <a:off x="7391400" y="1219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07" name="Line 119"/>
          <p:cNvSpPr>
            <a:spLocks noChangeShapeType="1"/>
          </p:cNvSpPr>
          <p:nvPr/>
        </p:nvSpPr>
        <p:spPr bwMode="auto">
          <a:xfrm flipV="1">
            <a:off x="58674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8" name="Line 120"/>
          <p:cNvSpPr>
            <a:spLocks noChangeShapeType="1"/>
          </p:cNvSpPr>
          <p:nvPr/>
        </p:nvSpPr>
        <p:spPr bwMode="auto">
          <a:xfrm flipV="1">
            <a:off x="66294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09" name="Line 121"/>
          <p:cNvSpPr>
            <a:spLocks noChangeShapeType="1"/>
          </p:cNvSpPr>
          <p:nvPr/>
        </p:nvSpPr>
        <p:spPr bwMode="auto">
          <a:xfrm rot="-5400000">
            <a:off x="6248400" y="457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10" name="Line 122"/>
          <p:cNvSpPr>
            <a:spLocks noChangeShapeType="1"/>
          </p:cNvSpPr>
          <p:nvPr/>
        </p:nvSpPr>
        <p:spPr bwMode="auto">
          <a:xfrm flipV="1">
            <a:off x="69342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11" name="Line 123"/>
          <p:cNvSpPr>
            <a:spLocks noChangeShapeType="1"/>
          </p:cNvSpPr>
          <p:nvPr/>
        </p:nvSpPr>
        <p:spPr bwMode="auto">
          <a:xfrm rot="-5400000">
            <a:off x="6781800" y="68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12" name="Line 124"/>
          <p:cNvSpPr>
            <a:spLocks noChangeShapeType="1"/>
          </p:cNvSpPr>
          <p:nvPr/>
        </p:nvSpPr>
        <p:spPr bwMode="auto">
          <a:xfrm flipV="1">
            <a:off x="11430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13" name="Line 125"/>
          <p:cNvSpPr>
            <a:spLocks noChangeShapeType="1"/>
          </p:cNvSpPr>
          <p:nvPr/>
        </p:nvSpPr>
        <p:spPr bwMode="auto">
          <a:xfrm flipV="1">
            <a:off x="1752600" y="3581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14" name="Line 126"/>
          <p:cNvSpPr>
            <a:spLocks noChangeShapeType="1"/>
          </p:cNvSpPr>
          <p:nvPr/>
        </p:nvSpPr>
        <p:spPr bwMode="auto">
          <a:xfrm rot="-5400000">
            <a:off x="1447800" y="3352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15" name="Line 127"/>
          <p:cNvSpPr>
            <a:spLocks noChangeShapeType="1"/>
          </p:cNvSpPr>
          <p:nvPr/>
        </p:nvSpPr>
        <p:spPr bwMode="auto">
          <a:xfrm flipH="1">
            <a:off x="609600" y="5105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16" name="Line 128"/>
          <p:cNvSpPr>
            <a:spLocks noChangeShapeType="1"/>
          </p:cNvSpPr>
          <p:nvPr/>
        </p:nvSpPr>
        <p:spPr bwMode="auto">
          <a:xfrm>
            <a:off x="762000" y="4343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17" name="Line 129"/>
          <p:cNvSpPr>
            <a:spLocks noChangeShapeType="1"/>
          </p:cNvSpPr>
          <p:nvPr/>
        </p:nvSpPr>
        <p:spPr bwMode="auto">
          <a:xfrm flipH="1">
            <a:off x="609600" y="4343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18" name="Line 130"/>
          <p:cNvSpPr>
            <a:spLocks noChangeShapeType="1"/>
          </p:cNvSpPr>
          <p:nvPr/>
        </p:nvSpPr>
        <p:spPr bwMode="auto">
          <a:xfrm flipV="1">
            <a:off x="11430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19" name="Line 131"/>
          <p:cNvSpPr>
            <a:spLocks noChangeShapeType="1"/>
          </p:cNvSpPr>
          <p:nvPr/>
        </p:nvSpPr>
        <p:spPr bwMode="auto">
          <a:xfrm flipV="1">
            <a:off x="42672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20" name="Line 132"/>
          <p:cNvSpPr>
            <a:spLocks noChangeShapeType="1"/>
          </p:cNvSpPr>
          <p:nvPr/>
        </p:nvSpPr>
        <p:spPr bwMode="auto">
          <a:xfrm rot="-5400000">
            <a:off x="2705100" y="42291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2421" name="Text Box 133"/>
          <p:cNvSpPr txBox="1">
            <a:spLocks noChangeArrowheads="1"/>
          </p:cNvSpPr>
          <p:nvPr/>
        </p:nvSpPr>
        <p:spPr bwMode="auto">
          <a:xfrm>
            <a:off x="3581400" y="5486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85</a:t>
            </a:r>
          </a:p>
        </p:txBody>
      </p:sp>
      <p:sp>
        <p:nvSpPr>
          <p:cNvPr id="12422" name="Text Box 134"/>
          <p:cNvSpPr txBox="1">
            <a:spLocks noChangeArrowheads="1"/>
          </p:cNvSpPr>
          <p:nvPr/>
        </p:nvSpPr>
        <p:spPr bwMode="auto">
          <a:xfrm>
            <a:off x="1219200" y="3352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18</a:t>
            </a:r>
          </a:p>
        </p:txBody>
      </p:sp>
      <p:sp>
        <p:nvSpPr>
          <p:cNvPr id="12423" name="Text Box 135"/>
          <p:cNvSpPr txBox="1">
            <a:spLocks noChangeArrowheads="1"/>
          </p:cNvSpPr>
          <p:nvPr/>
        </p:nvSpPr>
        <p:spPr bwMode="auto">
          <a:xfrm>
            <a:off x="3581400" y="762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25</a:t>
            </a:r>
          </a:p>
        </p:txBody>
      </p:sp>
      <p:sp>
        <p:nvSpPr>
          <p:cNvPr id="12424" name="Text Box 136"/>
          <p:cNvSpPr txBox="1">
            <a:spLocks noChangeArrowheads="1"/>
          </p:cNvSpPr>
          <p:nvPr/>
        </p:nvSpPr>
        <p:spPr bwMode="auto">
          <a:xfrm>
            <a:off x="6019800" y="533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22</a:t>
            </a:r>
          </a:p>
        </p:txBody>
      </p:sp>
      <p:sp>
        <p:nvSpPr>
          <p:cNvPr id="12425" name="Text Box 137"/>
          <p:cNvSpPr txBox="1">
            <a:spLocks noChangeArrowheads="1"/>
          </p:cNvSpPr>
          <p:nvPr/>
        </p:nvSpPr>
        <p:spPr bwMode="auto">
          <a:xfrm>
            <a:off x="6553200" y="533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12</a:t>
            </a:r>
          </a:p>
        </p:txBody>
      </p:sp>
      <p:sp>
        <p:nvSpPr>
          <p:cNvPr id="12426" name="Text Box 138"/>
          <p:cNvSpPr txBox="1">
            <a:spLocks noChangeArrowheads="1"/>
          </p:cNvSpPr>
          <p:nvPr/>
        </p:nvSpPr>
        <p:spPr bwMode="auto">
          <a:xfrm>
            <a:off x="1524000" y="1524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30</a:t>
            </a:r>
          </a:p>
        </p:txBody>
      </p:sp>
      <p:sp>
        <p:nvSpPr>
          <p:cNvPr id="12427" name="Text Box 139"/>
          <p:cNvSpPr txBox="1">
            <a:spLocks noChangeArrowheads="1"/>
          </p:cNvSpPr>
          <p:nvPr/>
        </p:nvSpPr>
        <p:spPr bwMode="auto">
          <a:xfrm rot="-5400000">
            <a:off x="115887" y="27035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16</a:t>
            </a:r>
          </a:p>
        </p:txBody>
      </p:sp>
      <p:sp>
        <p:nvSpPr>
          <p:cNvPr id="12428" name="Text Box 140"/>
          <p:cNvSpPr txBox="1">
            <a:spLocks noChangeArrowheads="1"/>
          </p:cNvSpPr>
          <p:nvPr/>
        </p:nvSpPr>
        <p:spPr bwMode="auto">
          <a:xfrm rot="5400000">
            <a:off x="420687" y="45323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24</a:t>
            </a:r>
          </a:p>
        </p:txBody>
      </p:sp>
      <p:sp>
        <p:nvSpPr>
          <p:cNvPr id="12429" name="Text Box 141"/>
          <p:cNvSpPr txBox="1">
            <a:spLocks noChangeArrowheads="1"/>
          </p:cNvSpPr>
          <p:nvPr/>
        </p:nvSpPr>
        <p:spPr bwMode="auto">
          <a:xfrm rot="-5400000">
            <a:off x="358775" y="2232025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/>
              <a:t>28</a:t>
            </a:r>
          </a:p>
        </p:txBody>
      </p:sp>
      <p:sp>
        <p:nvSpPr>
          <p:cNvPr id="12430" name="Text Box 142"/>
          <p:cNvSpPr txBox="1">
            <a:spLocks noChangeArrowheads="1"/>
          </p:cNvSpPr>
          <p:nvPr/>
        </p:nvSpPr>
        <p:spPr bwMode="auto">
          <a:xfrm rot="-5400000">
            <a:off x="7050087" y="20177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62</a:t>
            </a:r>
          </a:p>
        </p:txBody>
      </p:sp>
      <p:sp>
        <p:nvSpPr>
          <p:cNvPr id="12431" name="Text Box 143"/>
          <p:cNvSpPr txBox="1">
            <a:spLocks noChangeArrowheads="1"/>
          </p:cNvSpPr>
          <p:nvPr/>
        </p:nvSpPr>
        <p:spPr bwMode="auto">
          <a:xfrm rot="-5400000">
            <a:off x="4343400" y="1981201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62</a:t>
            </a:r>
          </a:p>
        </p:txBody>
      </p:sp>
      <p:sp>
        <p:nvSpPr>
          <p:cNvPr id="12432" name="Text Box 144"/>
          <p:cNvSpPr txBox="1">
            <a:spLocks noChangeArrowheads="1"/>
          </p:cNvSpPr>
          <p:nvPr/>
        </p:nvSpPr>
        <p:spPr bwMode="auto">
          <a:xfrm rot="-5400000">
            <a:off x="5068887" y="12557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13</a:t>
            </a:r>
          </a:p>
        </p:txBody>
      </p:sp>
      <p:sp>
        <p:nvSpPr>
          <p:cNvPr id="12433" name="Text Box 145"/>
          <p:cNvSpPr txBox="1">
            <a:spLocks noChangeArrowheads="1"/>
          </p:cNvSpPr>
          <p:nvPr/>
        </p:nvSpPr>
        <p:spPr bwMode="auto">
          <a:xfrm rot="-5400000">
            <a:off x="2438400" y="2814638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600" b="1" i="1"/>
          </a:p>
        </p:txBody>
      </p:sp>
      <p:sp>
        <p:nvSpPr>
          <p:cNvPr id="12434" name="Line 146"/>
          <p:cNvSpPr>
            <a:spLocks noChangeShapeType="1"/>
          </p:cNvSpPr>
          <p:nvPr/>
        </p:nvSpPr>
        <p:spPr bwMode="auto">
          <a:xfrm flipH="1">
            <a:off x="304800" y="3124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04" name="Line 152"/>
          <p:cNvSpPr>
            <a:spLocks noChangeShapeType="1"/>
          </p:cNvSpPr>
          <p:nvPr/>
        </p:nvSpPr>
        <p:spPr bwMode="auto">
          <a:xfrm>
            <a:off x="1143000" y="4343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05" name="Line 153"/>
          <p:cNvSpPr>
            <a:spLocks noChangeShapeType="1"/>
          </p:cNvSpPr>
          <p:nvPr/>
        </p:nvSpPr>
        <p:spPr bwMode="auto">
          <a:xfrm>
            <a:off x="1143000" y="5105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06" name="Line 154"/>
          <p:cNvSpPr>
            <a:spLocks noChangeShapeType="1"/>
          </p:cNvSpPr>
          <p:nvPr/>
        </p:nvSpPr>
        <p:spPr bwMode="auto">
          <a:xfrm>
            <a:off x="1752600" y="43434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44" name="Text Box 156"/>
          <p:cNvSpPr txBox="1">
            <a:spLocks noChangeArrowheads="1"/>
          </p:cNvSpPr>
          <p:nvPr/>
        </p:nvSpPr>
        <p:spPr bwMode="auto">
          <a:xfrm rot="-5400000">
            <a:off x="420687" y="45323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24</a:t>
            </a:r>
          </a:p>
        </p:txBody>
      </p:sp>
      <p:sp>
        <p:nvSpPr>
          <p:cNvPr id="12445" name="Line 157"/>
          <p:cNvSpPr>
            <a:spLocks noChangeShapeType="1"/>
          </p:cNvSpPr>
          <p:nvPr/>
        </p:nvSpPr>
        <p:spPr bwMode="auto">
          <a:xfrm>
            <a:off x="5562600" y="3124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46" name="Line 158"/>
          <p:cNvSpPr>
            <a:spLocks noChangeShapeType="1"/>
          </p:cNvSpPr>
          <p:nvPr/>
        </p:nvSpPr>
        <p:spPr bwMode="auto">
          <a:xfrm>
            <a:off x="6934200" y="3124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47" name="Line 159"/>
          <p:cNvSpPr>
            <a:spLocks noChangeShapeType="1"/>
          </p:cNvSpPr>
          <p:nvPr/>
        </p:nvSpPr>
        <p:spPr bwMode="auto">
          <a:xfrm>
            <a:off x="5562600" y="3505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9311" name="Text Box 161"/>
          <p:cNvSpPr txBox="1">
            <a:spLocks noChangeArrowheads="1"/>
          </p:cNvSpPr>
          <p:nvPr/>
        </p:nvSpPr>
        <p:spPr bwMode="auto">
          <a:xfrm>
            <a:off x="3946525" y="6156325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600" b="1" i="1"/>
          </a:p>
        </p:txBody>
      </p:sp>
      <p:sp>
        <p:nvSpPr>
          <p:cNvPr id="12450" name="Text Box 162"/>
          <p:cNvSpPr txBox="1">
            <a:spLocks noChangeArrowheads="1"/>
          </p:cNvSpPr>
          <p:nvPr/>
        </p:nvSpPr>
        <p:spPr bwMode="auto">
          <a:xfrm>
            <a:off x="6096000" y="3200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decel="10000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decel="10000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decel="10000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decel="10000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2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2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2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2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2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2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2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2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2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2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2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2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2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2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2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2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2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2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2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2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2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12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2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2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12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1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12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2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1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12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2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1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12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12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12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12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2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12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1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1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1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12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12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1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12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1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12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12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1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12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12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1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3331 " pathEditMode="relative" ptsTypes="AA">
                                      <p:cBhvr>
                                        <p:cTn id="344" dur="2000" fill="hold"/>
                                        <p:tgtEl>
                                          <p:spTgt spid="124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834 0 " pathEditMode="relative" ptsTypes="AA">
                                      <p:cBhvr>
                                        <p:cTn id="348" dur="20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5 0 " pathEditMode="relative" ptsTypes="AA">
                                      <p:cBhvr>
                                        <p:cTn id="352" dur="20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200" decel="100000"/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200" decel="100000"/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00" decel="100000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200" decel="100000"/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200" decel="100000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200" decel="100000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00" decel="100000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00" decel="100000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390" dur="2000" fill="hold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392" dur="2000" fill="hold"/>
                                        <p:tgtEl>
                                          <p:spTgt spid="123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0" dur="500"/>
                                        <p:tgtEl>
                                          <p:spTgt spid="12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500"/>
                                        <p:tgtEl>
                                          <p:spTgt spid="12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333 " pathEditMode="relative" ptsTypes="AA">
                                      <p:cBhvr>
                                        <p:cTn id="406" dur="20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0" dur="500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7" dur="5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12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1000"/>
                                        <p:tgtEl>
                                          <p:spTgt spid="12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5" dur="1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000" fill="hold"/>
                                        <p:tgtEl>
                                          <p:spTgt spid="1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1000"/>
                                        <p:tgtEl>
                                          <p:spTgt spid="12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0" dur="1000" fill="hold"/>
                                        <p:tgtEl>
                                          <p:spTgt spid="12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1000" fill="hold"/>
                                        <p:tgtEl>
                                          <p:spTgt spid="12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4" dur="1000"/>
                                        <p:tgtEl>
                                          <p:spTgt spid="12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5" dur="1000" fill="hold"/>
                                        <p:tgtEl>
                                          <p:spTgt spid="12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1000" fill="hold"/>
                                        <p:tgtEl>
                                          <p:spTgt spid="12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1000"/>
                                        <p:tgtEl>
                                          <p:spTgt spid="12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1000" fill="hold"/>
                                        <p:tgtEl>
                                          <p:spTgt spid="12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1000" fill="hold"/>
                                        <p:tgtEl>
                                          <p:spTgt spid="12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200" decel="100000"/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200" decel="100000"/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200" decel="100000"/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200" decel="100000"/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200" decel="100000"/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200" decel="100000"/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6" grpId="0" animBg="1"/>
      <p:bldP spid="12307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  <p:bldP spid="12324" grpId="0" animBg="1"/>
      <p:bldP spid="12386" grpId="0" animBg="1"/>
      <p:bldP spid="12387" grpId="0" animBg="1"/>
      <p:bldP spid="12388" grpId="0" animBg="1"/>
      <p:bldP spid="12389" grpId="0" animBg="1"/>
      <p:bldP spid="12389" grpId="1" animBg="1"/>
      <p:bldP spid="12390" grpId="0" animBg="1"/>
      <p:bldP spid="12391" grpId="0" animBg="1"/>
      <p:bldP spid="12391" grpId="1" animBg="1"/>
      <p:bldP spid="12392" grpId="0" animBg="1"/>
      <p:bldP spid="12393" grpId="0" animBg="1"/>
      <p:bldP spid="12394" grpId="0" animBg="1"/>
      <p:bldP spid="12395" grpId="0" animBg="1"/>
      <p:bldP spid="12396" grpId="0" animBg="1"/>
      <p:bldP spid="12397" grpId="0" animBg="1"/>
      <p:bldP spid="12398" grpId="0" animBg="1"/>
      <p:bldP spid="12398" grpId="1" animBg="1"/>
      <p:bldP spid="12399" grpId="0" animBg="1"/>
      <p:bldP spid="12399" grpId="1" animBg="1"/>
      <p:bldP spid="12400" grpId="0" animBg="1"/>
      <p:bldP spid="12400" grpId="1" animBg="1"/>
      <p:bldP spid="12401" grpId="0" animBg="1"/>
      <p:bldP spid="12402" grpId="0" animBg="1"/>
      <p:bldP spid="12403" grpId="0" animBg="1"/>
      <p:bldP spid="12404" grpId="0" animBg="1"/>
      <p:bldP spid="12405" grpId="0" animBg="1"/>
      <p:bldP spid="12406" grpId="0" animBg="1"/>
      <p:bldP spid="12407" grpId="0" animBg="1"/>
      <p:bldP spid="12408" grpId="0" animBg="1"/>
      <p:bldP spid="12409" grpId="0" animBg="1"/>
      <p:bldP spid="12410" grpId="0" animBg="1"/>
      <p:bldP spid="12410" grpId="1" animBg="1"/>
      <p:bldP spid="12411" grpId="0" animBg="1"/>
      <p:bldP spid="12411" grpId="1" animBg="1"/>
      <p:bldP spid="12412" grpId="0" animBg="1"/>
      <p:bldP spid="12413" grpId="0" animBg="1"/>
      <p:bldP spid="12414" grpId="0" animBg="1"/>
      <p:bldP spid="12415" grpId="0" animBg="1"/>
      <p:bldP spid="12416" grpId="0" animBg="1"/>
      <p:bldP spid="12417" grpId="0" animBg="1"/>
      <p:bldP spid="12418" grpId="0" animBg="1"/>
      <p:bldP spid="12419" grpId="0" animBg="1"/>
      <p:bldP spid="12420" grpId="0" animBg="1"/>
      <p:bldP spid="12421" grpId="0"/>
      <p:bldP spid="12421" grpId="1"/>
      <p:bldP spid="12422" grpId="0"/>
      <p:bldP spid="12423" grpId="0"/>
      <p:bldP spid="12423" grpId="1"/>
      <p:bldP spid="12424" grpId="0"/>
      <p:bldP spid="12425" grpId="0"/>
      <p:bldP spid="12425" grpId="1"/>
      <p:bldP spid="12426" grpId="0"/>
      <p:bldP spid="12427" grpId="0"/>
      <p:bldP spid="12427" grpId="1"/>
      <p:bldP spid="12428" grpId="0"/>
      <p:bldP spid="12428" grpId="1"/>
      <p:bldP spid="12429" grpId="0"/>
      <p:bldP spid="12429" grpId="1"/>
      <p:bldP spid="12430" grpId="0"/>
      <p:bldP spid="12431" grpId="0"/>
      <p:bldP spid="12431" grpId="1"/>
      <p:bldP spid="12432" grpId="0"/>
      <p:bldP spid="12432" grpId="1"/>
      <p:bldP spid="12433" grpId="0"/>
      <p:bldP spid="12434" grpId="0" animBg="1"/>
      <p:bldP spid="12434" grpId="1" animBg="1"/>
      <p:bldP spid="12444" grpId="0"/>
      <p:bldP spid="12445" grpId="0" animBg="1"/>
      <p:bldP spid="12446" grpId="0" animBg="1"/>
      <p:bldP spid="12447" grpId="0" animBg="1"/>
      <p:bldP spid="124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lum bright="-12000" contrast="24000"/>
          </a:blip>
          <a:srcRect/>
          <a:stretch>
            <a:fillRect/>
          </a:stretch>
        </p:blipFill>
        <p:spPr bwMode="auto">
          <a:xfrm>
            <a:off x="5181600" y="3962400"/>
            <a:ext cx="2667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143000" y="3124200"/>
            <a:ext cx="3124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V="1">
            <a:off x="1143000" y="2209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1143000" y="22098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2209800" y="2209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4267200" y="1219200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3352800" y="12192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2209800" y="2590800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3352800" y="12192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143000" y="4038600"/>
            <a:ext cx="3124200" cy="1371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066800" y="4343400"/>
            <a:ext cx="685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1143000" y="4343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1143000" y="51054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1752600" y="43434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1600200" y="4724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3352800" y="22098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2819400" y="4038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562600" y="2209800"/>
            <a:ext cx="1371600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5562600" y="12192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6248400" y="1447800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V="1">
            <a:off x="5562600" y="1219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V="1">
            <a:off x="6934200" y="1219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6629400" y="12192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5867400" y="1219200"/>
            <a:ext cx="3810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 flipH="1">
            <a:off x="6248400" y="1219200"/>
            <a:ext cx="3810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452938" y="-290513"/>
            <a:ext cx="184150" cy="58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 sz="1600" b="1" i="1">
              <a:solidFill>
                <a:srgbClr val="CC0000"/>
              </a:solidFill>
            </a:endParaRPr>
          </a:p>
          <a:p>
            <a:pPr algn="ctr"/>
            <a:endParaRPr lang="ru-RU" sz="1600" b="1" i="1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 flipH="1">
            <a:off x="6858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 flipH="1">
            <a:off x="6858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0" name="Line 31"/>
          <p:cNvSpPr>
            <a:spLocks noChangeShapeType="1"/>
          </p:cNvSpPr>
          <p:nvPr/>
        </p:nvSpPr>
        <p:spPr bwMode="auto">
          <a:xfrm>
            <a:off x="762000" y="2209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457200" y="2590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" name="Line 33"/>
          <p:cNvSpPr>
            <a:spLocks noChangeShapeType="1"/>
          </p:cNvSpPr>
          <p:nvPr/>
        </p:nvSpPr>
        <p:spPr bwMode="auto">
          <a:xfrm flipV="1">
            <a:off x="1143000" y="1752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3" name="Line 34"/>
          <p:cNvSpPr>
            <a:spLocks noChangeShapeType="1"/>
          </p:cNvSpPr>
          <p:nvPr/>
        </p:nvSpPr>
        <p:spPr bwMode="auto">
          <a:xfrm flipV="1">
            <a:off x="2209800" y="1752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4" name="Line 35"/>
          <p:cNvSpPr>
            <a:spLocks noChangeShapeType="1"/>
          </p:cNvSpPr>
          <p:nvPr/>
        </p:nvSpPr>
        <p:spPr bwMode="auto">
          <a:xfrm rot="-5400000">
            <a:off x="1676400" y="1295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75" name="Line 36"/>
          <p:cNvSpPr>
            <a:spLocks noChangeShapeType="1"/>
          </p:cNvSpPr>
          <p:nvPr/>
        </p:nvSpPr>
        <p:spPr bwMode="auto">
          <a:xfrm flipV="1">
            <a:off x="33528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6" name="Line 37"/>
          <p:cNvSpPr>
            <a:spLocks noChangeShapeType="1"/>
          </p:cNvSpPr>
          <p:nvPr/>
        </p:nvSpPr>
        <p:spPr bwMode="auto">
          <a:xfrm flipV="1">
            <a:off x="42672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7" name="Line 38"/>
          <p:cNvSpPr>
            <a:spLocks noChangeShapeType="1"/>
          </p:cNvSpPr>
          <p:nvPr/>
        </p:nvSpPr>
        <p:spPr bwMode="auto">
          <a:xfrm rot="-5400000">
            <a:off x="3810000" y="381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H="1">
            <a:off x="4267200" y="121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 flipH="1">
            <a:off x="4267200" y="3124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4724400" y="1219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3" name="Line 42"/>
          <p:cNvSpPr>
            <a:spLocks noChangeShapeType="1"/>
          </p:cNvSpPr>
          <p:nvPr/>
        </p:nvSpPr>
        <p:spPr bwMode="auto">
          <a:xfrm flipH="1">
            <a:off x="5105400" y="121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2" name="Line 43"/>
          <p:cNvSpPr>
            <a:spLocks noChangeShapeType="1"/>
          </p:cNvSpPr>
          <p:nvPr/>
        </p:nvSpPr>
        <p:spPr bwMode="auto">
          <a:xfrm flipH="1">
            <a:off x="5105400" y="1600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3" name="Line 44"/>
          <p:cNvSpPr>
            <a:spLocks noChangeShapeType="1"/>
          </p:cNvSpPr>
          <p:nvPr/>
        </p:nvSpPr>
        <p:spPr bwMode="auto">
          <a:xfrm>
            <a:off x="5181600" y="121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84" name="Line 45"/>
          <p:cNvSpPr>
            <a:spLocks noChangeShapeType="1"/>
          </p:cNvSpPr>
          <p:nvPr/>
        </p:nvSpPr>
        <p:spPr bwMode="auto">
          <a:xfrm flipH="1">
            <a:off x="6934200" y="121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5" name="Line 46"/>
          <p:cNvSpPr>
            <a:spLocks noChangeShapeType="1"/>
          </p:cNvSpPr>
          <p:nvPr/>
        </p:nvSpPr>
        <p:spPr bwMode="auto">
          <a:xfrm flipH="1">
            <a:off x="6934200" y="3124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6" name="Line 47"/>
          <p:cNvSpPr>
            <a:spLocks noChangeShapeType="1"/>
          </p:cNvSpPr>
          <p:nvPr/>
        </p:nvSpPr>
        <p:spPr bwMode="auto">
          <a:xfrm>
            <a:off x="7391400" y="1219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87" name="Line 48"/>
          <p:cNvSpPr>
            <a:spLocks noChangeShapeType="1"/>
          </p:cNvSpPr>
          <p:nvPr/>
        </p:nvSpPr>
        <p:spPr bwMode="auto">
          <a:xfrm flipV="1">
            <a:off x="58674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8" name="Line 49"/>
          <p:cNvSpPr>
            <a:spLocks noChangeShapeType="1"/>
          </p:cNvSpPr>
          <p:nvPr/>
        </p:nvSpPr>
        <p:spPr bwMode="auto">
          <a:xfrm flipV="1">
            <a:off x="66294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9" name="Line 50"/>
          <p:cNvSpPr>
            <a:spLocks noChangeShapeType="1"/>
          </p:cNvSpPr>
          <p:nvPr/>
        </p:nvSpPr>
        <p:spPr bwMode="auto">
          <a:xfrm rot="-5400000">
            <a:off x="6248400" y="457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91" name="Line 51"/>
          <p:cNvSpPr>
            <a:spLocks noChangeShapeType="1"/>
          </p:cNvSpPr>
          <p:nvPr/>
        </p:nvSpPr>
        <p:spPr bwMode="auto">
          <a:xfrm flipV="1">
            <a:off x="6934200" y="76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 rot="-5400000">
            <a:off x="6781800" y="68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4" name="Line 53"/>
          <p:cNvSpPr>
            <a:spLocks noChangeShapeType="1"/>
          </p:cNvSpPr>
          <p:nvPr/>
        </p:nvSpPr>
        <p:spPr bwMode="auto">
          <a:xfrm flipV="1">
            <a:off x="11430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3" name="Line 54"/>
          <p:cNvSpPr>
            <a:spLocks noChangeShapeType="1"/>
          </p:cNvSpPr>
          <p:nvPr/>
        </p:nvSpPr>
        <p:spPr bwMode="auto">
          <a:xfrm flipV="1">
            <a:off x="1752600" y="3581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4" name="Line 55"/>
          <p:cNvSpPr>
            <a:spLocks noChangeShapeType="1"/>
          </p:cNvSpPr>
          <p:nvPr/>
        </p:nvSpPr>
        <p:spPr bwMode="auto">
          <a:xfrm rot="-5400000">
            <a:off x="1447800" y="3352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95" name="Line 56"/>
          <p:cNvSpPr>
            <a:spLocks noChangeShapeType="1"/>
          </p:cNvSpPr>
          <p:nvPr/>
        </p:nvSpPr>
        <p:spPr bwMode="auto">
          <a:xfrm flipH="1">
            <a:off x="609600" y="5105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6" name="Line 57"/>
          <p:cNvSpPr>
            <a:spLocks noChangeShapeType="1"/>
          </p:cNvSpPr>
          <p:nvPr/>
        </p:nvSpPr>
        <p:spPr bwMode="auto">
          <a:xfrm>
            <a:off x="762000" y="4343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97" name="Line 58"/>
          <p:cNvSpPr>
            <a:spLocks noChangeShapeType="1"/>
          </p:cNvSpPr>
          <p:nvPr/>
        </p:nvSpPr>
        <p:spPr bwMode="auto">
          <a:xfrm flipH="1">
            <a:off x="609600" y="4343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8" name="Line 59"/>
          <p:cNvSpPr>
            <a:spLocks noChangeShapeType="1"/>
          </p:cNvSpPr>
          <p:nvPr/>
        </p:nvSpPr>
        <p:spPr bwMode="auto">
          <a:xfrm flipV="1">
            <a:off x="11430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9" name="Line 60"/>
          <p:cNvSpPr>
            <a:spLocks noChangeShapeType="1"/>
          </p:cNvSpPr>
          <p:nvPr/>
        </p:nvSpPr>
        <p:spPr bwMode="auto">
          <a:xfrm flipV="1">
            <a:off x="42672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0" name="Line 61"/>
          <p:cNvSpPr>
            <a:spLocks noChangeShapeType="1"/>
          </p:cNvSpPr>
          <p:nvPr/>
        </p:nvSpPr>
        <p:spPr bwMode="auto">
          <a:xfrm rot="-5400000">
            <a:off x="2705100" y="42291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5410200" y="3886200"/>
            <a:ext cx="25146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Text Box 63"/>
          <p:cNvSpPr txBox="1">
            <a:spLocks noChangeArrowheads="1"/>
          </p:cNvSpPr>
          <p:nvPr/>
        </p:nvSpPr>
        <p:spPr bwMode="auto">
          <a:xfrm>
            <a:off x="3581400" y="5486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85</a:t>
            </a:r>
          </a:p>
        </p:txBody>
      </p:sp>
      <p:sp>
        <p:nvSpPr>
          <p:cNvPr id="10303" name="Text Box 64"/>
          <p:cNvSpPr txBox="1">
            <a:spLocks noChangeArrowheads="1"/>
          </p:cNvSpPr>
          <p:nvPr/>
        </p:nvSpPr>
        <p:spPr bwMode="auto">
          <a:xfrm>
            <a:off x="1219200" y="3352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18</a:t>
            </a:r>
          </a:p>
        </p:txBody>
      </p:sp>
      <p:sp>
        <p:nvSpPr>
          <p:cNvPr id="10304" name="Text Box 65"/>
          <p:cNvSpPr txBox="1">
            <a:spLocks noChangeArrowheads="1"/>
          </p:cNvSpPr>
          <p:nvPr/>
        </p:nvSpPr>
        <p:spPr bwMode="auto">
          <a:xfrm>
            <a:off x="3581400" y="762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25</a:t>
            </a:r>
          </a:p>
        </p:txBody>
      </p:sp>
      <p:sp>
        <p:nvSpPr>
          <p:cNvPr id="10305" name="Text Box 66"/>
          <p:cNvSpPr txBox="1">
            <a:spLocks noChangeArrowheads="1"/>
          </p:cNvSpPr>
          <p:nvPr/>
        </p:nvSpPr>
        <p:spPr bwMode="auto">
          <a:xfrm>
            <a:off x="6019800" y="533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22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6553200" y="533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12</a:t>
            </a:r>
          </a:p>
        </p:txBody>
      </p:sp>
      <p:sp>
        <p:nvSpPr>
          <p:cNvPr id="6" name="Text Box 68"/>
          <p:cNvSpPr txBox="1">
            <a:spLocks noChangeArrowheads="1"/>
          </p:cNvSpPr>
          <p:nvPr/>
        </p:nvSpPr>
        <p:spPr bwMode="auto">
          <a:xfrm>
            <a:off x="1524000" y="1524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30</a:t>
            </a:r>
          </a:p>
        </p:txBody>
      </p:sp>
      <p:sp>
        <p:nvSpPr>
          <p:cNvPr id="10309" name="Text Box 69"/>
          <p:cNvSpPr txBox="1">
            <a:spLocks noChangeArrowheads="1"/>
          </p:cNvSpPr>
          <p:nvPr/>
        </p:nvSpPr>
        <p:spPr bwMode="auto">
          <a:xfrm rot="-5400000">
            <a:off x="115887" y="27035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16</a:t>
            </a:r>
          </a:p>
        </p:txBody>
      </p:sp>
      <p:sp>
        <p:nvSpPr>
          <p:cNvPr id="10310" name="Text Box 70"/>
          <p:cNvSpPr txBox="1">
            <a:spLocks noChangeArrowheads="1"/>
          </p:cNvSpPr>
          <p:nvPr/>
        </p:nvSpPr>
        <p:spPr bwMode="auto">
          <a:xfrm rot="5400000">
            <a:off x="420687" y="45323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24</a:t>
            </a:r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 rot="-5400000">
            <a:off x="420687" y="22463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28</a:t>
            </a:r>
          </a:p>
        </p:txBody>
      </p:sp>
      <p:sp>
        <p:nvSpPr>
          <p:cNvPr id="7" name="Text Box 72"/>
          <p:cNvSpPr txBox="1">
            <a:spLocks noChangeArrowheads="1"/>
          </p:cNvSpPr>
          <p:nvPr/>
        </p:nvSpPr>
        <p:spPr bwMode="auto">
          <a:xfrm rot="-5400000">
            <a:off x="7050087" y="20177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62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 rot="-5529664">
            <a:off x="4343400" y="1981201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62</a:t>
            </a:r>
          </a:p>
        </p:txBody>
      </p:sp>
      <p:sp>
        <p:nvSpPr>
          <p:cNvPr id="8" name="Text Box 74"/>
          <p:cNvSpPr txBox="1">
            <a:spLocks noChangeArrowheads="1"/>
          </p:cNvSpPr>
          <p:nvPr/>
        </p:nvSpPr>
        <p:spPr bwMode="auto">
          <a:xfrm rot="-5400000">
            <a:off x="5068887" y="12557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13</a:t>
            </a:r>
          </a:p>
        </p:txBody>
      </p:sp>
      <p:sp>
        <p:nvSpPr>
          <p:cNvPr id="10315" name="Line 75"/>
          <p:cNvSpPr>
            <a:spLocks noChangeShapeType="1"/>
          </p:cNvSpPr>
          <p:nvPr/>
        </p:nvSpPr>
        <p:spPr bwMode="auto">
          <a:xfrm flipV="1">
            <a:off x="1752600" y="2209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6" name="Line 76"/>
          <p:cNvSpPr>
            <a:spLocks noChangeShapeType="1"/>
          </p:cNvSpPr>
          <p:nvPr/>
        </p:nvSpPr>
        <p:spPr bwMode="auto">
          <a:xfrm>
            <a:off x="2209800" y="4038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7" name="Line 77"/>
          <p:cNvSpPr>
            <a:spLocks noChangeShapeType="1"/>
          </p:cNvSpPr>
          <p:nvPr/>
        </p:nvSpPr>
        <p:spPr bwMode="auto">
          <a:xfrm>
            <a:off x="3352800" y="4038600"/>
            <a:ext cx="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8" name="Line 78"/>
          <p:cNvSpPr>
            <a:spLocks noChangeShapeType="1"/>
          </p:cNvSpPr>
          <p:nvPr/>
        </p:nvSpPr>
        <p:spPr bwMode="auto">
          <a:xfrm>
            <a:off x="5562600" y="25908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9" name="Line 79"/>
          <p:cNvSpPr>
            <a:spLocks noChangeShapeType="1"/>
          </p:cNvSpPr>
          <p:nvPr/>
        </p:nvSpPr>
        <p:spPr bwMode="auto">
          <a:xfrm>
            <a:off x="5867400" y="2209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6629400" y="22098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1" name="Line 81"/>
          <p:cNvSpPr>
            <a:spLocks noChangeShapeType="1"/>
          </p:cNvSpPr>
          <p:nvPr/>
        </p:nvSpPr>
        <p:spPr bwMode="auto">
          <a:xfrm flipH="1">
            <a:off x="3352800" y="16002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3352800" y="4724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>
            <a:off x="3352800" y="4343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>
            <a:off x="3352800" y="5105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7" name="Line 87"/>
          <p:cNvSpPr>
            <a:spLocks noChangeShapeType="1"/>
          </p:cNvSpPr>
          <p:nvPr/>
        </p:nvSpPr>
        <p:spPr bwMode="auto">
          <a:xfrm flipH="1">
            <a:off x="304800" y="3124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8" name="Text Box 88"/>
          <p:cNvSpPr txBox="1">
            <a:spLocks noChangeArrowheads="1"/>
          </p:cNvSpPr>
          <p:nvPr/>
        </p:nvSpPr>
        <p:spPr bwMode="auto">
          <a:xfrm rot="16200000" flipH="1">
            <a:off x="420687" y="45323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24</a:t>
            </a:r>
          </a:p>
        </p:txBody>
      </p:sp>
      <p:sp>
        <p:nvSpPr>
          <p:cNvPr id="10329" name="Line 89"/>
          <p:cNvSpPr>
            <a:spLocks noChangeShapeType="1"/>
          </p:cNvSpPr>
          <p:nvPr/>
        </p:nvSpPr>
        <p:spPr bwMode="auto">
          <a:xfrm>
            <a:off x="5562600" y="3124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0" name="Line 90"/>
          <p:cNvSpPr>
            <a:spLocks noChangeShapeType="1"/>
          </p:cNvSpPr>
          <p:nvPr/>
        </p:nvSpPr>
        <p:spPr bwMode="auto">
          <a:xfrm>
            <a:off x="6934200" y="3124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1" name="Line 91"/>
          <p:cNvSpPr>
            <a:spLocks noChangeShapeType="1"/>
          </p:cNvSpPr>
          <p:nvPr/>
        </p:nvSpPr>
        <p:spPr bwMode="auto">
          <a:xfrm rot="-5400000">
            <a:off x="6248400" y="28194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6096000" y="3200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i="1"/>
              <a:t>46</a:t>
            </a:r>
          </a:p>
        </p:txBody>
      </p:sp>
      <p:sp>
        <p:nvSpPr>
          <p:cNvPr id="9" name="Text Box 93"/>
          <p:cNvSpPr txBox="1">
            <a:spLocks noChangeArrowheads="1"/>
          </p:cNvSpPr>
          <p:nvPr/>
        </p:nvSpPr>
        <p:spPr bwMode="auto">
          <a:xfrm>
            <a:off x="304800" y="0"/>
            <a:ext cx="8732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CC0000"/>
                </a:solidFill>
              </a:rPr>
              <a:t>Выполнить чертеж детали с исправлением допущенных ошибок.  М 1:1.</a:t>
            </a:r>
          </a:p>
        </p:txBody>
      </p:sp>
      <p:sp>
        <p:nvSpPr>
          <p:cNvPr id="10" name="Line 94"/>
          <p:cNvSpPr>
            <a:spLocks noChangeShapeType="1"/>
          </p:cNvSpPr>
          <p:nvPr/>
        </p:nvSpPr>
        <p:spPr bwMode="auto">
          <a:xfrm>
            <a:off x="381000" y="2590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decel="10000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decel="10000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decel="10000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decel="100000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decel="100000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decel="100000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decel="100000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decel="100000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decel="100000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decel="100000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decel="100000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decel="100000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decel="100000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decel="100000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decel="10000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" decel="10000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decel="100000"/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" decel="100000"/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9.89824E-7 L 6.11111E-6 0.0333 " pathEditMode="relative" ptsTypes="AA">
                                      <p:cBhvr>
                                        <p:cTn id="155" dur="20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" decel="100000"/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" decel="100000"/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2" dur="10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0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" decel="100000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" decel="100000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" decel="100000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" decel="100000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" decel="100000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" decel="100000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 animBg="1"/>
      <p:bldP spid="10258" grpId="0" animBg="1"/>
      <p:bldP spid="10272" grpId="0" animBg="1"/>
      <p:bldP spid="10279" grpId="0" animBg="1"/>
      <p:bldP spid="10280" grpId="0" animBg="1"/>
      <p:bldP spid="10281" grpId="0" animBg="1"/>
      <p:bldP spid="10291" grpId="0" animBg="1"/>
      <p:bldP spid="10292" grpId="0" animBg="1"/>
      <p:bldP spid="10302" grpId="0" animBg="1"/>
      <p:bldP spid="10307" grpId="0"/>
      <p:bldP spid="10309" grpId="0"/>
      <p:bldP spid="10310" grpId="0"/>
      <p:bldP spid="10311" grpId="0"/>
      <p:bldP spid="10313" grpId="0"/>
      <p:bldP spid="10315" grpId="0" animBg="1"/>
      <p:bldP spid="10316" grpId="0" animBg="1"/>
      <p:bldP spid="10317" grpId="0" animBg="1"/>
      <p:bldP spid="10318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7" grpId="0" animBg="1"/>
      <p:bldP spid="10328" grpId="0"/>
      <p:bldP spid="10329" grpId="0" animBg="1"/>
      <p:bldP spid="10330" grpId="0" animBg="1"/>
      <p:bldP spid="10331" grpId="0" animBg="1"/>
      <p:bldP spid="1033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</TotalTime>
  <Words>180</Words>
  <Application>Microsoft Office PowerPoint</Application>
  <PresentationFormat>Экран (4:3)</PresentationFormat>
  <Paragraphs>122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37</cp:revision>
  <cp:lastPrinted>1601-01-01T00:00:00Z</cp:lastPrinted>
  <dcterms:created xsi:type="dcterms:W3CDTF">1601-01-01T00:00:00Z</dcterms:created>
  <dcterms:modified xsi:type="dcterms:W3CDTF">2013-03-27T18:57:07Z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