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76" autoAdjust="0"/>
  </p:normalViewPr>
  <p:slideViewPr>
    <p:cSldViewPr>
      <p:cViewPr varScale="1">
        <p:scale>
          <a:sx n="62" d="100"/>
          <a:sy n="62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63549-4B72-4E04-A379-31CA4D8CBBEB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CAF7B-CC23-4515-A6AD-27A8C89F6B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155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CAF7B-CC23-4515-A6AD-27A8C89F6B6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748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Отмена крепостного права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Автор Марисова М.С. -учитель истории, </a:t>
            </a:r>
            <a:r>
              <a:rPr lang="ru-RU" dirty="0" err="1" smtClean="0"/>
              <a:t>олигофренопедагог</a:t>
            </a:r>
            <a:endParaRPr lang="ru-RU" dirty="0" smtClean="0"/>
          </a:p>
          <a:p>
            <a:r>
              <a:rPr lang="ru-RU" dirty="0" smtClean="0"/>
              <a:t>ЛСКОШ № 14  </a:t>
            </a:r>
            <a:r>
              <a:rPr lang="en-US" dirty="0" smtClean="0"/>
              <a:t>VIII</a:t>
            </a:r>
            <a:r>
              <a:rPr lang="ru-RU" dirty="0"/>
              <a:t> </a:t>
            </a:r>
            <a:r>
              <a:rPr lang="ru-RU" dirty="0" smtClean="0"/>
              <a:t>вида  г .Лениногорск  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215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Потеряли возможность использовать труд крестьян в собственных целях.</a:t>
            </a:r>
          </a:p>
          <a:p>
            <a:r>
              <a:rPr lang="ru-RU" b="1" dirty="0" smtClean="0"/>
              <a:t>Их доходы сократились.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Надеялись получить землю даром.</a:t>
            </a:r>
          </a:p>
          <a:p>
            <a:r>
              <a:rPr lang="ru-RU" sz="2000" b="1" dirty="0" smtClean="0"/>
              <a:t>Должны были почти всю жизнь  работать, чтобы выплатить долг государству.</a:t>
            </a:r>
            <a:endParaRPr lang="ru-RU" sz="20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Реформа 1861г.вызвала недовольство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помещиков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крестьян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2731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Значение отмены крепостного права для </a:t>
            </a:r>
            <a:r>
              <a:rPr lang="ru-RU" b="1" u="sng" dirty="0" err="1" smtClean="0"/>
              <a:t>россии</a:t>
            </a:r>
            <a:endParaRPr lang="ru-RU" b="1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8000" b="1" dirty="0" smtClean="0"/>
              <a:t>1.Все россияне становились свободными.</a:t>
            </a:r>
            <a:br>
              <a:rPr lang="ru-RU" sz="8000" b="1" dirty="0" smtClean="0"/>
            </a:br>
            <a:r>
              <a:rPr lang="ru-RU" sz="8000" b="1" dirty="0" smtClean="0"/>
              <a:t>2.Уничтожено право собственности на труд и личную свободу людей.</a:t>
            </a:r>
          </a:p>
          <a:p>
            <a:r>
              <a:rPr lang="ru-RU" sz="8000" b="1" dirty="0" smtClean="0"/>
              <a:t>3.Открылись возможности развития новых хозяйственных отношений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347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 эту историческую реформу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Александр </a:t>
            </a:r>
            <a:r>
              <a:rPr lang="en-US" sz="3600" b="1" dirty="0" smtClean="0"/>
              <a:t>II </a:t>
            </a:r>
            <a:r>
              <a:rPr lang="ru-RU" sz="3600" b="1" dirty="0" smtClean="0"/>
              <a:t> </a:t>
            </a:r>
            <a:r>
              <a:rPr lang="ru-RU" sz="3600" dirty="0" smtClean="0"/>
              <a:t>получил почётное звание</a:t>
            </a:r>
            <a:br>
              <a:rPr lang="ru-RU" sz="3600" dirty="0" smtClean="0"/>
            </a:br>
            <a:r>
              <a:rPr lang="ru-RU" sz="3600" b="1" dirty="0" smtClean="0"/>
              <a:t>    ЦАРЬ- ОСВОБОДИТЕЛЬ.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6013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Какое событие показало отсталость </a:t>
            </a:r>
            <a:r>
              <a:rPr lang="ru-RU" sz="2800" b="1" dirty="0" err="1" smtClean="0"/>
              <a:t>россии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pic>
        <p:nvPicPr>
          <p:cNvPr id="11266" name="Picture 2" descr="http://upload.wikimedia.org/wikipedia/commons/thumb/3/31/Crimean-war-1853-56.png/400px-Crimean-war-1853-5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2214554"/>
            <a:ext cx="6786610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3379958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Напутствовал своего сына перед смертью.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716016" y="2780928"/>
            <a:ext cx="3124200" cy="27432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Любил своего отца и обещал ему, сделать всё что тот не успел. Он понял, что  в стране надо проводить реформы.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СЛУЖИ  </a:t>
            </a:r>
            <a:r>
              <a:rPr lang="ru-RU" b="1" dirty="0" err="1" smtClean="0"/>
              <a:t>рОССИИ</a:t>
            </a:r>
            <a:r>
              <a:rPr lang="ru-RU" b="1" dirty="0" smtClean="0"/>
              <a:t>!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Николай</a:t>
            </a:r>
            <a:r>
              <a:rPr lang="en-US" sz="2000" dirty="0"/>
              <a:t> </a:t>
            </a:r>
            <a:r>
              <a:rPr lang="en-US" sz="2000" dirty="0" smtClean="0"/>
              <a:t>I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4008" y="2348880"/>
            <a:ext cx="3127375" cy="448056"/>
          </a:xfrm>
        </p:spPr>
        <p:txBody>
          <a:bodyPr>
            <a:noAutofit/>
          </a:bodyPr>
          <a:lstStyle/>
          <a:p>
            <a:r>
              <a:rPr lang="ru-RU" sz="2000" dirty="0" smtClean="0"/>
              <a:t>Александр  </a:t>
            </a:r>
            <a:r>
              <a:rPr lang="en-US" sz="2000" dirty="0" smtClean="0"/>
              <a:t>II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90779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Крепостное  право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Являлось главным тормозом развития  российской  экономики. Большинство крестьян и работных людей  превратились в рабов, все плоды их труда доставались хозяевам.</a:t>
            </a:r>
            <a:endParaRPr lang="ru-RU" sz="1800" dirty="0"/>
          </a:p>
        </p:txBody>
      </p:sp>
      <p:pic>
        <p:nvPicPr>
          <p:cNvPr id="5" name="Рисунок 4" descr="http://t1.gstatic.com/images?q=tbn:ANd9GcS1aNshA86E1t-9ghqrx0nKugBAKNlk-M3PYNsNkN1IWmlF-z5yp1xkVTt2Rg"/>
          <p:cNvPicPr>
            <a:picLocks noGrp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052736"/>
            <a:ext cx="359620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449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Александр </a:t>
            </a:r>
            <a:r>
              <a:rPr lang="en-US" sz="2400" dirty="0" smtClean="0"/>
              <a:t>II</a:t>
            </a:r>
            <a:endParaRPr lang="ru-RU" sz="2400" dirty="0"/>
          </a:p>
        </p:txBody>
      </p:sp>
      <p:pic>
        <p:nvPicPr>
          <p:cNvPr id="8" name="Рисунок 7" descr="http://upload.wikimedia.org/wikipedia/commons/8/8c/AlexII.JPG"/>
          <p:cNvPicPr>
            <a:picLocks noGrp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2000" b="1" dirty="0" smtClean="0"/>
              <a:t>Понял, что прежде всего надо отменить  в России  крепостное право, которое существовало несколько веков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22530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19 февраля  1861 года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/>
              <a:t>Александр </a:t>
            </a:r>
            <a:r>
              <a:rPr lang="en-US" sz="2400" dirty="0" smtClean="0"/>
              <a:t>II </a:t>
            </a:r>
            <a:r>
              <a:rPr lang="ru-RU" sz="2400" dirty="0" smtClean="0"/>
              <a:t>подписал  Манифест об отмене крепостного права.</a:t>
            </a:r>
            <a:endParaRPr lang="ru-RU" sz="2400" dirty="0"/>
          </a:p>
        </p:txBody>
      </p:sp>
      <p:pic>
        <p:nvPicPr>
          <p:cNvPr id="7" name="Рисунок 6" descr="http://novznania.ru/w/wp-content/uploads/2011/02/19.jpg"/>
          <p:cNvPicPr>
            <a:picLocks noGrp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7" y="1340768"/>
            <a:ext cx="374429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658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КРЕСТЬЯНЕ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Получили </a:t>
            </a:r>
            <a:r>
              <a:rPr lang="ru-RU" b="1" dirty="0" smtClean="0"/>
              <a:t>личную свободу.</a:t>
            </a:r>
          </a:p>
          <a:p>
            <a:r>
              <a:rPr lang="ru-RU" dirty="0" smtClean="0"/>
              <a:t>Объединялись в </a:t>
            </a:r>
            <a:r>
              <a:rPr lang="ru-RU" b="1" dirty="0" smtClean="0"/>
              <a:t>общины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Не выкупившие землю-</a:t>
            </a:r>
            <a:r>
              <a:rPr lang="ru-RU" b="1" u="sng" dirty="0" err="1" smtClean="0"/>
              <a:t>временнообязанные</a:t>
            </a:r>
            <a:r>
              <a:rPr lang="ru-RU" b="1" u="sng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Выкупившие-</a:t>
            </a:r>
            <a:r>
              <a:rPr lang="ru-RU" b="1" u="sng" dirty="0" smtClean="0"/>
              <a:t>собственники.</a:t>
            </a:r>
            <a:endParaRPr lang="ru-RU" dirty="0"/>
          </a:p>
        </p:txBody>
      </p:sp>
      <p:pic>
        <p:nvPicPr>
          <p:cNvPr id="11" name="Рисунок 10" descr="http://static.newsland.ru/news_images/900/big_90069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2276872"/>
            <a:ext cx="36004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8598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Выкупные платежи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2" y="1412776"/>
            <a:ext cx="6248400" cy="156686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Крестьяне не могли  выкупить у помещика землю сами из-за высокой платы, за крестьян  деньги помещику выплачивало государство ,в течение 49 лет частями  должны были возвращать долг государству.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218786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Крестьяне были недовольны тем, что им надо выкупать землю.</a:t>
            </a:r>
            <a:endParaRPr lang="ru-RU" sz="2000" b="1" dirty="0"/>
          </a:p>
        </p:txBody>
      </p:sp>
      <p:pic>
        <p:nvPicPr>
          <p:cNvPr id="6" name="Рисунок 5" descr="http://t0.gstatic.com/images?q=tbn:ANd9GcSo9moMzeFMDd50ubbNV6Vk8ex3q2mwcYAx6291A949LBQqdAUx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2420889"/>
            <a:ext cx="64807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9308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232</TotalTime>
  <Words>228</Words>
  <Application>Microsoft Office PowerPoint</Application>
  <PresentationFormat>Экран (4:3)</PresentationFormat>
  <Paragraphs>35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Кутюр</vt:lpstr>
      <vt:lpstr>Отмена крепостного права</vt:lpstr>
      <vt:lpstr>Какое событие показало отсталость россии?</vt:lpstr>
      <vt:lpstr>СЛУЖИ  рОССИИ!</vt:lpstr>
      <vt:lpstr>Крепостное  право</vt:lpstr>
      <vt:lpstr>Александр II</vt:lpstr>
      <vt:lpstr>19 февраля  1861 года</vt:lpstr>
      <vt:lpstr>КРЕСТЬЯНЕ</vt:lpstr>
      <vt:lpstr>Выкупные платежи</vt:lpstr>
      <vt:lpstr>Крестьяне были недовольны тем, что им надо выкупать землю.</vt:lpstr>
      <vt:lpstr>Реформа 1861г.вызвала недовольство</vt:lpstr>
      <vt:lpstr>Значение отмены крепостного права для россии</vt:lpstr>
      <vt:lpstr>За эту историческую реформу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Отмена крепостного права</dc:title>
  <dc:creator>Марина</dc:creator>
  <cp:lastModifiedBy>revaz</cp:lastModifiedBy>
  <cp:revision>28</cp:revision>
  <dcterms:created xsi:type="dcterms:W3CDTF">2012-11-07T15:59:00Z</dcterms:created>
  <dcterms:modified xsi:type="dcterms:W3CDTF">2013-03-27T15:33:43Z</dcterms:modified>
</cp:coreProperties>
</file>