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4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0B717-724E-45CF-9115-84C87908C056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419E8-B554-49C5-82FF-719600613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BD13-B9DC-4874-853A-9501B6870138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39A8B-1293-4D72-B46E-31E2902904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4DD4C-19CB-4CF2-9EC8-B24919AA4F82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9CC88-E051-4A94-86C7-A5D2593685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A1C75-EFF9-4CE5-86EF-CF1F8F0293F4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757BE-B7C6-44D7-8010-46C486EFEC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071B-0981-4F9A-839F-44A7BCF8A743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840EF-D338-40B1-A36A-F692218A57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41638-8BAC-4325-9DFB-22EBD3410562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E730-22B5-4376-8208-EC2543A74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DD2DA-A737-487E-A261-75F9055BBA15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82997-51D7-4E76-8CE6-926CEC5C09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DA2BA-3E84-4BB5-A3F1-B9D0A3A2A1D3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462B-8077-4BD5-843D-F3D6CEEB25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62392-10D8-4033-A046-2CA491AC3EB8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A179A-2C52-441E-B92D-33E712CD14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D9E53-4523-43EF-AA95-B3584B80ED5A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7FFD2-31C5-4E88-B241-3848653C6C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7BB7A-89BC-4B32-9D6E-78A8309D2100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36126-DF22-48B3-A832-B20AFDF165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F30BF4A-7F34-4EB0-9F23-E9EEF4190566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2434A0-D1FD-4B07-B2B5-12651F4C7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</a:rPr>
              <a:t>о ДОБРОТЕ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850" y="3933825"/>
            <a:ext cx="8135938" cy="1150938"/>
          </a:xfrm>
        </p:spPr>
        <p:txBody>
          <a:bodyPr/>
          <a:lstStyle/>
          <a:p>
            <a:pPr algn="l"/>
            <a:r>
              <a:rPr lang="ru-RU" sz="1800" smtClean="0"/>
              <a:t>Авторы: Анненкова Е.Ю</a:t>
            </a:r>
            <a:r>
              <a:rPr lang="ru-RU" smtClean="0"/>
              <a:t>. </a:t>
            </a:r>
            <a:r>
              <a:rPr lang="ru-RU" sz="1800" smtClean="0"/>
              <a:t>учитель начальных классов МБОУ Гимназия № 44</a:t>
            </a:r>
          </a:p>
          <a:p>
            <a:pPr algn="l"/>
            <a:r>
              <a:rPr lang="ru-RU" sz="1800" smtClean="0"/>
              <a:t>              Сосновская О.О. старший воспитатель ГБУЗ ПОДКБ им. Н.Ф. Филатова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мудрец </a:t>
            </a:r>
            <a:r>
              <a:rPr lang="ru-RU" dirty="0" err="1" smtClean="0">
                <a:solidFill>
                  <a:srgbClr val="002060"/>
                </a:solidFill>
              </a:rPr>
              <a:t>Лао-Дзы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smtClean="0"/>
              <a:t> Доброта слов создаёт доверие. </a:t>
            </a:r>
          </a:p>
          <a:p>
            <a:pPr>
              <a:buFont typeface="Wingdings 2" pitchFamily="18" charset="2"/>
              <a:buNone/>
            </a:pPr>
            <a:r>
              <a:rPr lang="ru-RU" sz="4000" smtClean="0"/>
              <a:t>Доброта мыслей создаёт глубину. </a:t>
            </a:r>
          </a:p>
          <a:p>
            <a:pPr>
              <a:buFont typeface="Wingdings 2" pitchFamily="18" charset="2"/>
              <a:buNone/>
            </a:pPr>
            <a:r>
              <a:rPr lang="ru-RU" sz="4000" smtClean="0"/>
              <a:t>Доброта дарения создаёт любовь.</a:t>
            </a:r>
          </a:p>
        </p:txBody>
      </p:sp>
      <p:pic>
        <p:nvPicPr>
          <p:cNvPr id="3076" name="Picture 2" descr="C:\Users\sosnovskiy\Pictures\laotse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80063" y="3789363"/>
            <a:ext cx="2611437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Марк Твен.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600" smtClean="0"/>
              <a:t>Доброта – язык, который могут слышать глухие и видеть слепые.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pic>
        <p:nvPicPr>
          <p:cNvPr id="4100" name="Picture 2" descr="C:\Users\sosnovskiy\Pictures\23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2924175"/>
            <a:ext cx="2735262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Генри </a:t>
            </a:r>
            <a:r>
              <a:rPr lang="ru-RU" dirty="0" err="1" smtClean="0">
                <a:solidFill>
                  <a:srgbClr val="002060"/>
                </a:solidFill>
              </a:rPr>
              <a:t>Уодсворт</a:t>
            </a:r>
            <a:r>
              <a:rPr lang="ru-RU" dirty="0" smtClean="0">
                <a:solidFill>
                  <a:srgbClr val="002060"/>
                </a:solidFill>
              </a:rPr>
              <a:t> Лонгфелло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600" dirty="0" smtClean="0"/>
              <a:t>Добрые сердца это сады,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600" dirty="0" smtClean="0"/>
              <a:t>добрые мысли это корни,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600" dirty="0" smtClean="0"/>
              <a:t>добрые слова это цветы,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600" dirty="0" smtClean="0"/>
              <a:t>добрые дела это фрукты,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600" dirty="0" smtClean="0"/>
              <a:t>позаботьтесь о своём саде и берегите его от сорняков, заполните его светом добрых слов и добрых дел.</a:t>
            </a:r>
            <a:br>
              <a:rPr lang="ru-RU" sz="3600" dirty="0" smtClean="0"/>
            </a:br>
            <a:endParaRPr lang="ru-RU" dirty="0"/>
          </a:p>
        </p:txBody>
      </p:sp>
      <p:pic>
        <p:nvPicPr>
          <p:cNvPr id="5124" name="Picture 2" descr="C:\Users\sosnovskiy\Pictures\henry-wadsworth-longfellow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40425" y="1196975"/>
            <a:ext cx="2784475" cy="289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002060"/>
                </a:solidFill>
              </a:rPr>
              <a:t>А. Дюма-отец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4000" smtClean="0"/>
              <a:t>Всякое доброе дело несет награду в себе самом.</a:t>
            </a:r>
          </a:p>
          <a:p>
            <a:endParaRPr lang="ru-RU" smtClean="0"/>
          </a:p>
        </p:txBody>
      </p:sp>
      <p:pic>
        <p:nvPicPr>
          <p:cNvPr id="6148" name="Picture 2" descr="C:\Users\sosnovskiy\Pictures\31284289_duma0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2492375"/>
            <a:ext cx="2743200" cy="404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600" b="1" smtClean="0">
                <a:solidFill>
                  <a:srgbClr val="002060"/>
                </a:solidFill>
              </a:rPr>
              <a:t>  Доброта, нежность, верность, ласка, сострадание, радость, чудеса, счастье, мудрость, вера, надежда, любовь, чуткость, бескорыстие, совесть, мир, милосердие, прощение, добросердечие, улыбка, мечта, честность…</a:t>
            </a:r>
          </a:p>
          <a:p>
            <a:endParaRPr lang="ru-RU" sz="3600" b="1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232</TotalTime>
  <Words>159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Times New Roman</vt:lpstr>
      <vt:lpstr>Arial</vt:lpstr>
      <vt:lpstr>Wingdings 2</vt:lpstr>
      <vt:lpstr>Wingdings</vt:lpstr>
      <vt:lpstr>Wingdings 3</vt:lpstr>
      <vt:lpstr>Calibri</vt:lpstr>
      <vt:lpstr>Апекс</vt:lpstr>
      <vt:lpstr>о ДОБРОТЕ</vt:lpstr>
      <vt:lpstr>мудрец Лао-Дзы</vt:lpstr>
      <vt:lpstr>Марк Твен.</vt:lpstr>
      <vt:lpstr>Генри Уодсворт Лонгфелло</vt:lpstr>
      <vt:lpstr>А. Дюма-отец 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sosnovskiy</dc:creator>
  <cp:lastModifiedBy>revaz</cp:lastModifiedBy>
  <cp:revision>28</cp:revision>
  <dcterms:created xsi:type="dcterms:W3CDTF">2012-02-24T15:22:49Z</dcterms:created>
  <dcterms:modified xsi:type="dcterms:W3CDTF">2013-04-02T11:54:52Z</dcterms:modified>
</cp:coreProperties>
</file>