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0CF58-9195-45B8-9F34-47C5F96385C4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2FC2E-BB1B-4A24-97A6-BA2371A03B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5ECFFE-3597-42D5-80FF-A4639D371756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20265-6644-4E01-AFF1-D574A0D736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8934D-BF6E-43F6-B19D-19EA01D06448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581D4-AA5F-4484-A503-9E36DE25CA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3A667-614B-488E-8F71-338D32D7DE94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FF763-1AFB-4A02-9DDF-A6C6CFEDF7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000B58-04ED-41DE-B371-660F47449EEC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390ED-0514-43BE-8863-370C44D6CC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17A39-7913-49D6-AD91-7680BBC99204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A6A6C-FD81-45AF-A45A-28E3B61D8E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3D57A-36F5-49C8-AA78-37B7FA47F338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9B548-1816-4295-8230-1608BCEA16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89BDA-452A-4BE6-B698-563A7F7047F9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3F1C2-23C4-4833-B305-C5386F9174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80FDC-9964-4EE7-B291-8912EC31A28E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978D3-427E-4DC8-B52B-6FFA22F02D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F007A-05B1-412E-9969-D0A37169E4B9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13DCA-3381-42CD-A11D-9D8CAEAD26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1ED3E3-AA3A-4F25-96C0-2EFB88AAA31E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6492B-2099-4A31-80DE-3D384B73CE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9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161F0C31-F2C4-492C-99EE-B7BB8DA4720C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F1BDFA99-10F4-45D1-90F6-6C6B7D7547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8" r:id="rId2"/>
    <p:sldLayoutId id="2147483744" r:id="rId3"/>
    <p:sldLayoutId id="2147483739" r:id="rId4"/>
    <p:sldLayoutId id="2147483740" r:id="rId5"/>
    <p:sldLayoutId id="2147483741" r:id="rId6"/>
    <p:sldLayoutId id="2147483745" r:id="rId7"/>
    <p:sldLayoutId id="2147483746" r:id="rId8"/>
    <p:sldLayoutId id="2147483747" r:id="rId9"/>
    <p:sldLayoutId id="2147483742" r:id="rId10"/>
    <p:sldLayoutId id="214748374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500" b="1" kern="1200">
          <a:solidFill>
            <a:srgbClr val="84B7E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500" b="1">
          <a:solidFill>
            <a:srgbClr val="84B7E2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500" b="1">
          <a:solidFill>
            <a:srgbClr val="84B7E2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500" b="1">
          <a:solidFill>
            <a:srgbClr val="84B7E2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500" b="1">
          <a:solidFill>
            <a:srgbClr val="84B7E2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84B7E2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84B7E2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84B7E2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84B7E2"/>
          </a:solidFill>
          <a:latin typeface="Corbel" pitchFamily="34" charset="0"/>
        </a:defRPr>
      </a:lvl9pPr>
      <a:extLst/>
    </p:titleStyle>
    <p:bodyStyle>
      <a:lvl1pPr marL="438150" indent="-319088" algn="l" rtl="0" fontAlgn="base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rgbClr val="A5AB81"/>
        </a:buClr>
        <a:buFont typeface="Arial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fontAlgn="base">
        <a:spcBef>
          <a:spcPct val="20000"/>
        </a:spcBef>
        <a:spcAft>
          <a:spcPct val="0"/>
        </a:spcAft>
        <a:buClr>
          <a:srgbClr val="D8B25C"/>
        </a:buClr>
        <a:buFont typeface="Arial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fontAlgn="base">
        <a:spcBef>
          <a:spcPct val="20000"/>
        </a:spcBef>
        <a:spcAft>
          <a:spcPct val="0"/>
        </a:spcAft>
        <a:buClr>
          <a:srgbClr val="7BA79D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3598168" cy="167220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satMod val="150000"/>
                  </a:schemeClr>
                </a:solidFill>
              </a:rPr>
              <a:t>Памятники Доброты</a:t>
            </a:r>
            <a:endParaRPr lang="ru-RU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819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500188"/>
          </a:xfrm>
        </p:spPr>
        <p:txBody>
          <a:bodyPr/>
          <a:lstStyle/>
          <a:p>
            <a:endParaRPr lang="ru-RU" smtClean="0"/>
          </a:p>
        </p:txBody>
      </p:sp>
      <p:pic>
        <p:nvPicPr>
          <p:cNvPr id="8196" name="Picture 2" descr="F:\Воспитат работа\2012 год\игра Формула здоровья\грамоты\beriman-pd-malaikat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9388" y="0"/>
            <a:ext cx="2943225" cy="293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3" descr="F:\Воспитат работа\2012 год\игра Формула здоровья\грамоты\beriman-pd-malaikat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4663" y="1989138"/>
            <a:ext cx="4714875" cy="470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TextBox 5"/>
          <p:cNvSpPr txBox="1">
            <a:spLocks noChangeArrowheads="1"/>
          </p:cNvSpPr>
          <p:nvPr/>
        </p:nvSpPr>
        <p:spPr bwMode="auto">
          <a:xfrm>
            <a:off x="3203575" y="260350"/>
            <a:ext cx="56165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rbel" pitchFamily="34" charset="0"/>
              </a:rPr>
              <a:t>Авторы:  Сосновская О. О. старший воспитатель ГБУЗ</a:t>
            </a:r>
          </a:p>
          <a:p>
            <a:r>
              <a:rPr lang="ru-RU">
                <a:latin typeface="Corbel" pitchFamily="34" charset="0"/>
              </a:rPr>
              <a:t>                                                        ПОДКБ им. Н.Ф. Филатова</a:t>
            </a:r>
          </a:p>
          <a:p>
            <a:r>
              <a:rPr lang="ru-RU">
                <a:latin typeface="Corbel" pitchFamily="34" charset="0"/>
              </a:rPr>
              <a:t>                  Анненкова Е.Ю. учитель начальных классов </a:t>
            </a:r>
          </a:p>
          <a:p>
            <a:r>
              <a:rPr lang="ru-RU">
                <a:latin typeface="Corbel" pitchFamily="34" charset="0"/>
              </a:rPr>
              <a:t>                                                      МБОУ Гимназия № 44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satMod val="150000"/>
                  </a:schemeClr>
                </a:solidFill>
              </a:rPr>
              <a:t>«Будьте добрыми!» </a:t>
            </a:r>
            <a:endParaRPr lang="ru-RU" dirty="0">
              <a:solidFill>
                <a:schemeClr val="accent1">
                  <a:satMod val="150000"/>
                </a:schemeClr>
              </a:solidFill>
            </a:endParaRPr>
          </a:p>
        </p:txBody>
      </p:sp>
      <p:pic>
        <p:nvPicPr>
          <p:cNvPr id="9219" name="Picture 2" descr="F:\Воспитат работа\2012 год\Урок доброты\Доброта\pototskiy-tvoreniy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50825" y="1557338"/>
            <a:ext cx="3600450" cy="4800600"/>
          </a:xfrm>
        </p:spPr>
      </p:pic>
      <p:pic>
        <p:nvPicPr>
          <p:cNvPr id="9220" name="Picture 3" descr="F:\Воспитат работа\2012 год\Урок доброты\Доброта\222894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427538" y="2060575"/>
            <a:ext cx="4548187" cy="422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484784"/>
            <a:ext cx="4248472" cy="439248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0070C0"/>
                </a:solidFill>
              </a:rPr>
              <a:t>Памятник "Одуванчик" был открыт 20 октября 2007г. в </a:t>
            </a:r>
            <a:r>
              <a:rPr lang="ru-RU" dirty="0" err="1" smtClean="0">
                <a:solidFill>
                  <a:srgbClr val="0070C0"/>
                </a:solidFill>
              </a:rPr>
              <a:t>Таллине</a:t>
            </a:r>
            <a:r>
              <a:rPr lang="ru-RU" dirty="0" smtClean="0">
                <a:solidFill>
                  <a:srgbClr val="0070C0"/>
                </a:solidFill>
              </a:rPr>
              <a:t>, как символ Доброты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10243" name="Picture 2" descr="F:\Воспитат работа\2012 год\Урок доброты\Доброта\ииии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076825" y="1628775"/>
            <a:ext cx="2870200" cy="48704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60032" y="1484784"/>
            <a:ext cx="3960440" cy="475252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>
                <a:solidFill>
                  <a:srgbClr val="0070C0"/>
                </a:solidFill>
              </a:rPr>
              <a:t>Это нежный бронзовый цветок, шапочка которого составлена из множества раскрытых детских ладошек.</a:t>
            </a:r>
            <a:r>
              <a:rPr lang="ru-RU" dirty="0" smtClean="0">
                <a:solidFill>
                  <a:srgbClr val="0070C0"/>
                </a:solidFill>
              </a:rPr>
              <a:t/>
            </a:r>
            <a:br>
              <a:rPr lang="ru-RU" dirty="0" smtClean="0">
                <a:solidFill>
                  <a:srgbClr val="0070C0"/>
                </a:solidFill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11267" name="Picture 3" descr="F:\Воспитат работа\2012 год\Урок доброты\Доброта\22289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825" y="2276475"/>
            <a:ext cx="4414838" cy="409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2" descr="F:\Воспитат работа\2012 год\Урок доброты\Доброта\thumb-oduvan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827088" y="0"/>
            <a:ext cx="1081087" cy="18938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dirty="0" smtClean="0">
                <a:solidFill>
                  <a:srgbClr val="0070C0"/>
                </a:solidFill>
              </a:rPr>
              <a:t>4 февраля 2009 года в Пензе был торжественно открыт памятник</a:t>
            </a:r>
            <a:br>
              <a:rPr lang="ru-RU" sz="3200" dirty="0" smtClean="0">
                <a:solidFill>
                  <a:srgbClr val="0070C0"/>
                </a:solidFill>
              </a:rPr>
            </a:br>
            <a:r>
              <a:rPr lang="ru-RU" sz="3200" dirty="0" smtClean="0">
                <a:solidFill>
                  <a:srgbClr val="0070C0"/>
                </a:solidFill>
              </a:rPr>
              <a:t> «Добрый ангел мира».</a:t>
            </a:r>
            <a:endParaRPr lang="ru-RU" sz="3200" dirty="0">
              <a:solidFill>
                <a:srgbClr val="0070C0"/>
              </a:solidFill>
            </a:endParaRPr>
          </a:p>
        </p:txBody>
      </p:sp>
      <p:pic>
        <p:nvPicPr>
          <p:cNvPr id="12291" name="Picture 2" descr="F:\Воспитат работа\2012 год\Урок доброты\Доброта\0_67271_bca5be6a_XL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2492375"/>
            <a:ext cx="5087938" cy="3816350"/>
          </a:xfrm>
        </p:spPr>
      </p:pic>
      <p:pic>
        <p:nvPicPr>
          <p:cNvPr id="12292" name="Picture 3" descr="F:\Воспитат работа\2012 год\Урок доброты\Доброта\penza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22875" y="1916113"/>
            <a:ext cx="3921125" cy="472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satMod val="150000"/>
                  </a:schemeClr>
                </a:solidFill>
              </a:rPr>
              <a:t>Есть еще много памятников Преданности, Верности, Дружбе.</a:t>
            </a:r>
            <a:endParaRPr lang="ru-RU" dirty="0">
              <a:solidFill>
                <a:schemeClr val="accent1">
                  <a:satMod val="150000"/>
                </a:schemeClr>
              </a:solidFill>
            </a:endParaRPr>
          </a:p>
        </p:txBody>
      </p:sp>
      <p:pic>
        <p:nvPicPr>
          <p:cNvPr id="13315" name="Picture 2" descr="F:\Воспитат работа\2012 год\Урок доброты\Доброта\1269317864_dog_01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23850" y="1916113"/>
            <a:ext cx="3095625" cy="4576762"/>
          </a:xfrm>
        </p:spPr>
      </p:pic>
      <p:pic>
        <p:nvPicPr>
          <p:cNvPr id="13316" name="Picture 3" descr="F:\Воспитат работа\2012 год\Урок доброты\Доброта\medium_0_2960a_8afcbdc3_-1-XL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067175" y="1773238"/>
            <a:ext cx="36004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575"/>
            <a:ext cx="8229600" cy="12525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>
              <a:solidFill>
                <a:schemeClr val="accent1">
                  <a:satMod val="150000"/>
                </a:schemeClr>
              </a:solidFill>
            </a:endParaRPr>
          </a:p>
        </p:txBody>
      </p:sp>
      <p:pic>
        <p:nvPicPr>
          <p:cNvPr id="14339" name="Picture 3" descr="F:\Воспитат работа\2012 год\игра Формула здоровья\грамоты\beriman-pd-malaika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бычная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2.xml><?xml version="1.0" encoding="utf-8"?>
<a:themeOverride xmlns:a="http://schemas.openxmlformats.org/drawingml/2006/main">
  <a:clrScheme name="Обычная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85</Words>
  <Application>Microsoft Office PowerPoint</Application>
  <PresentationFormat>Экран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Corbel</vt:lpstr>
      <vt:lpstr>Arial</vt:lpstr>
      <vt:lpstr>Wingdings 2</vt:lpstr>
      <vt:lpstr>Wingdings</vt:lpstr>
      <vt:lpstr>Wingdings 3</vt:lpstr>
      <vt:lpstr>Calibri</vt:lpstr>
      <vt:lpstr>Модульная</vt:lpstr>
      <vt:lpstr>Памятники Доброты</vt:lpstr>
      <vt:lpstr>«Будьте добрыми!» </vt:lpstr>
      <vt:lpstr>Памятник "Одуванчик" был открыт 20 октября 2007г. в Таллине, как символ Доброты</vt:lpstr>
      <vt:lpstr>Это нежный бронзовый цветок, шапочка которого составлена из множества раскрытых детских ладошек. </vt:lpstr>
      <vt:lpstr>4 февраля 2009 года в Пензе был торжественно открыт памятник  «Добрый ангел мира».</vt:lpstr>
      <vt:lpstr>Есть еще много памятников Преданности, Верности, Дружбе.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Памятники Доброты</dc:title>
  <dc:creator>sosnovskiy</dc:creator>
  <cp:lastModifiedBy>revaz</cp:lastModifiedBy>
  <cp:revision>5</cp:revision>
  <dcterms:created xsi:type="dcterms:W3CDTF">2012-02-20T14:25:03Z</dcterms:created>
  <dcterms:modified xsi:type="dcterms:W3CDTF">2013-04-02T11:56:35Z</dcterms:modified>
</cp:coreProperties>
</file>