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6" r:id="rId21"/>
    <p:sldId id="275" r:id="rId22"/>
    <p:sldId id="276" r:id="rId23"/>
    <p:sldId id="287" r:id="rId24"/>
    <p:sldId id="277" r:id="rId25"/>
    <p:sldId id="278" r:id="rId26"/>
    <p:sldId id="282" r:id="rId27"/>
    <p:sldId id="279" r:id="rId28"/>
    <p:sldId id="281" r:id="rId29"/>
    <p:sldId id="288" r:id="rId30"/>
    <p:sldId id="289" r:id="rId31"/>
    <p:sldId id="283" r:id="rId32"/>
    <p:sldId id="284" r:id="rId33"/>
    <p:sldId id="290" r:id="rId34"/>
    <p:sldId id="291" r:id="rId35"/>
    <p:sldId id="292" r:id="rId36"/>
    <p:sldId id="28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7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9000C-B27A-43B5-B5FF-C970BBC99849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EEAE-DA03-4891-A70F-17AA1D127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slide" Target="slide8.xml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slide" Target="slide14.xml"/><Relationship Id="rId5" Type="http://schemas.openxmlformats.org/officeDocument/2006/relationships/image" Target="../media/image15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slide" Target="slide11.xml"/><Relationship Id="rId5" Type="http://schemas.openxmlformats.org/officeDocument/2006/relationships/image" Target="../media/image18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10" Type="http://schemas.openxmlformats.org/officeDocument/2006/relationships/slide" Target="slide16.xml"/><Relationship Id="rId4" Type="http://schemas.openxmlformats.org/officeDocument/2006/relationships/image" Target="../media/image32.jpe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slide" Target="slide17.xml"/><Relationship Id="rId5" Type="http://schemas.openxmlformats.org/officeDocument/2006/relationships/image" Target="../media/image15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slide" Target="slide14.xml"/><Relationship Id="rId5" Type="http://schemas.openxmlformats.org/officeDocument/2006/relationships/image" Target="../media/image18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1.png"/><Relationship Id="rId7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jpeg"/><Relationship Id="rId9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slide" Target="slide21.xml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8.jpeg"/><Relationship Id="rId5" Type="http://schemas.openxmlformats.org/officeDocument/2006/relationships/image" Target="../media/image38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31.png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82;%20&#1086;&#1090;&#1082;&#1088;&#1099;&#1090;&#1086;&#1084;&#1091;\rryor-91.mp3" TargetMode="External"/><Relationship Id="rId1" Type="http://schemas.openxmlformats.org/officeDocument/2006/relationships/audio" Target="file:///F:\&#1082;%20&#1086;&#1090;&#1082;&#1088;&#1099;&#1090;&#1086;&#1084;&#1091;\rryor-91.mp3" TargetMode="Externa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82;%20&#1086;&#1090;&#1082;&#1088;&#1099;&#1090;&#1086;&#1084;&#1091;\rryorryos-22.mp3" TargetMode="External"/><Relationship Id="rId1" Type="http://schemas.openxmlformats.org/officeDocument/2006/relationships/audio" Target="file:///F:\&#1082;%20&#1086;&#1090;&#1082;&#1088;&#1099;&#1090;&#1086;&#1084;&#1091;\rryorryos-22.mp3" TargetMode="Externa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82;%20&#1086;&#1090;&#1082;&#1088;&#1099;&#1090;&#1086;&#1084;&#1091;\ryisssrr-srsrsrrissrryorye-09.mp3" TargetMode="External"/><Relationship Id="rId1" Type="http://schemas.openxmlformats.org/officeDocument/2006/relationships/audio" Target="file:///F:\&#1082;%20&#1086;&#1090;&#1082;&#1088;&#1099;&#1090;&#1086;&#1084;&#1091;\ryisssrr-srsrsrrissrryorye-09.mp3" TargetMode="Externa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31.png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31.png"/><Relationship Id="rId4" Type="http://schemas.openxmlformats.org/officeDocument/2006/relationships/image" Target="../media/image64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11.jpeg"/><Relationship Id="rId7" Type="http://schemas.openxmlformats.org/officeDocument/2006/relationships/image" Target="../media/image69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5" Type="http://schemas.openxmlformats.org/officeDocument/2006/relationships/image" Target="../media/image31.png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31.png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5" Type="http://schemas.openxmlformats.org/officeDocument/2006/relationships/image" Target="../media/image31.png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31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slide" Target="slide8.xml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slide" Target="slide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slide" Target="slide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slide" Target="slide11.xml"/><Relationship Id="rId5" Type="http://schemas.openxmlformats.org/officeDocument/2006/relationships/image" Target="../media/image15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1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1"/>
          </p:nvPr>
        </p:nvPicPr>
        <p:blipFill>
          <a:blip r:embed="rId3" cstate="email"/>
          <a:stretch>
            <a:fillRect/>
          </a:stretch>
        </p:blipFill>
        <p:spPr>
          <a:xfrm>
            <a:off x="7000892" y="5000636"/>
            <a:ext cx="1428760" cy="142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429527"/>
          </a:xfrm>
          <a:prstGeom prst="rect">
            <a:avLst/>
          </a:prstGeom>
          <a:noFill/>
        </p:spPr>
      </p:pic>
      <p:pic>
        <p:nvPicPr>
          <p:cNvPr id="14" name="Рисунок 13" descr="image003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71604" y="-409528"/>
            <a:ext cx="6029356" cy="7267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7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7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872480" cy="872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487725"/>
            <a:ext cx="9429784" cy="7345725"/>
          </a:xfrm>
          <a:prstGeom prst="rect">
            <a:avLst/>
          </a:prstGeom>
          <a:noFill/>
        </p:spPr>
      </p:pic>
      <p:pic>
        <p:nvPicPr>
          <p:cNvPr id="7" name="Содержимое 5" descr="a_082316d7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214422"/>
            <a:ext cx="4214842" cy="4000528"/>
          </a:xfrm>
          <a:prstGeom prst="rect">
            <a:avLst/>
          </a:prstGeom>
          <a:effectLst/>
        </p:spPr>
      </p:pic>
      <p:pic>
        <p:nvPicPr>
          <p:cNvPr id="8" name="Содержимое 7" descr="b-001_095.jpg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8"/>
            <a:ext cx="2340864" cy="1767840"/>
          </a:xfr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аписанный звук11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1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872480" cy="872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57222" y="-500090"/>
            <a:ext cx="9696206" cy="7358090"/>
          </a:xfrm>
          <a:prstGeom prst="rect">
            <a:avLst/>
          </a:prstGeom>
          <a:noFill/>
        </p:spPr>
      </p:pic>
      <p:pic>
        <p:nvPicPr>
          <p:cNvPr id="6" name="Содержимое 5" descr="der_58-018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9" y="-214337"/>
            <a:ext cx="3357586" cy="3641922"/>
          </a:xfrm>
          <a:effectLst/>
        </p:spPr>
      </p:pic>
      <p:pic>
        <p:nvPicPr>
          <p:cNvPr id="7" name="Рисунок 6" descr="der_58-019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-142900"/>
            <a:ext cx="3571900" cy="3571900"/>
          </a:xfrm>
          <a:prstGeom prst="rect">
            <a:avLst/>
          </a:prstGeom>
          <a:effectLst/>
        </p:spPr>
      </p:pic>
      <p:pic>
        <p:nvPicPr>
          <p:cNvPr id="8" name="Рисунок 7" descr="белка-без-фона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786182" y="642918"/>
            <a:ext cx="2286016" cy="2357454"/>
          </a:xfrm>
          <a:prstGeom prst="rect">
            <a:avLst/>
          </a:prstGeom>
        </p:spPr>
      </p:pic>
      <p:sp>
        <p:nvSpPr>
          <p:cNvPr id="9" name="Выноска-облако 8">
            <a:hlinkClick r:id="rId8" action="ppaction://hlinksldjump"/>
          </p:cNvPr>
          <p:cNvSpPr/>
          <p:nvPr/>
        </p:nvSpPr>
        <p:spPr>
          <a:xfrm>
            <a:off x="1142976" y="5500702"/>
            <a:ext cx="714380" cy="7143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>
            <a:hlinkClick r:id="rId9" action="ppaction://hlinksldjump"/>
          </p:cNvPr>
          <p:cNvSpPr/>
          <p:nvPr/>
        </p:nvSpPr>
        <p:spPr>
          <a:xfrm>
            <a:off x="7929586" y="5643578"/>
            <a:ext cx="571504" cy="785818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6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6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944488" cy="944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428659" y="0"/>
            <a:ext cx="9572659" cy="7072338"/>
          </a:xfrm>
          <a:prstGeom prst="rect">
            <a:avLst/>
          </a:prstGeom>
          <a:noFill/>
        </p:spPr>
      </p:pic>
      <p:pic>
        <p:nvPicPr>
          <p:cNvPr id="6" name="Содержимое 5" descr="xd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1928794" y="928670"/>
            <a:ext cx="5286412" cy="5286412"/>
          </a:xfrm>
        </p:spPr>
      </p:pic>
      <p:pic>
        <p:nvPicPr>
          <p:cNvPr id="7" name="Рисунок 6" descr="b-001_095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84" y="4572008"/>
            <a:ext cx="2340864" cy="1767840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7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7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872480" cy="872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571528"/>
            <a:ext cx="9501222" cy="7429528"/>
          </a:xfrm>
          <a:prstGeom prst="rect">
            <a:avLst/>
          </a:prstGeom>
          <a:noFill/>
        </p:spPr>
      </p:pic>
      <p:pic>
        <p:nvPicPr>
          <p:cNvPr id="6" name="Содержимое 5" descr="a_082316d7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214422"/>
            <a:ext cx="4214842" cy="4000528"/>
          </a:xfrm>
          <a:effectLst/>
        </p:spPr>
      </p:pic>
      <p:pic>
        <p:nvPicPr>
          <p:cNvPr id="7" name="Рисунок 6" descr="b-001_095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8"/>
            <a:ext cx="2340864" cy="1767840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85776"/>
            <a:ext cx="9358346" cy="7143776"/>
          </a:xfrm>
          <a:prstGeom prst="rect">
            <a:avLst/>
          </a:prstGeom>
          <a:noFill/>
        </p:spPr>
      </p:pic>
      <p:pic>
        <p:nvPicPr>
          <p:cNvPr id="6" name="Содержимое 5" descr="der_58-019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1"/>
            <a:ext cx="6643733" cy="6858000"/>
          </a:xfrm>
          <a:effectLst/>
        </p:spPr>
      </p:pic>
      <p:pic>
        <p:nvPicPr>
          <p:cNvPr id="5" name="Рисунок 4" descr="banan2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00496" y="2428868"/>
            <a:ext cx="981075" cy="1038225"/>
          </a:xfrm>
          <a:prstGeom prst="rect">
            <a:avLst/>
          </a:prstGeom>
        </p:spPr>
      </p:pic>
      <p:pic>
        <p:nvPicPr>
          <p:cNvPr id="7" name="Рисунок 6" descr="339351644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57752" y="3429000"/>
            <a:ext cx="2205343" cy="2071686"/>
          </a:xfrm>
          <a:prstGeom prst="rect">
            <a:avLst/>
          </a:prstGeom>
        </p:spPr>
      </p:pic>
      <p:pic>
        <p:nvPicPr>
          <p:cNvPr id="8" name="Рисунок 7" descr="923777086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43240" y="4143380"/>
            <a:ext cx="1690686" cy="1690686"/>
          </a:xfrm>
          <a:prstGeom prst="rect">
            <a:avLst/>
          </a:prstGeom>
        </p:spPr>
      </p:pic>
      <p:sp>
        <p:nvSpPr>
          <p:cNvPr id="9" name="Выноска-облако 8">
            <a:hlinkClick r:id="rId9" action="ppaction://hlinksldjump"/>
          </p:cNvPr>
          <p:cNvSpPr/>
          <p:nvPr/>
        </p:nvSpPr>
        <p:spPr>
          <a:xfrm>
            <a:off x="642910" y="5643578"/>
            <a:ext cx="928694" cy="7144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>
            <a:hlinkClick r:id="rId10" action="ppaction://hlinksldjump"/>
          </p:cNvPr>
          <p:cNvSpPr/>
          <p:nvPr/>
        </p:nvSpPr>
        <p:spPr>
          <a:xfrm>
            <a:off x="8072462" y="5786454"/>
            <a:ext cx="857256" cy="78584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6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6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944488" cy="944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85776"/>
            <a:ext cx="9144000" cy="7152729"/>
          </a:xfrm>
          <a:prstGeom prst="rect">
            <a:avLst/>
          </a:prstGeom>
          <a:noFill/>
        </p:spPr>
      </p:pic>
      <p:pic>
        <p:nvPicPr>
          <p:cNvPr id="6" name="Содержимое 5" descr="x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3042" y="928670"/>
            <a:ext cx="5286412" cy="5286412"/>
          </a:xfrm>
          <a:prstGeom prst="rect">
            <a:avLst/>
          </a:prstGeom>
        </p:spPr>
      </p:pic>
      <p:pic>
        <p:nvPicPr>
          <p:cNvPr id="7" name="Содержимое 6" descr="b-001_095.jpg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29132"/>
            <a:ext cx="2340864" cy="1767840"/>
          </a:xfr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7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7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872480" cy="872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85784" y="-428652"/>
            <a:ext cx="9429784" cy="7286652"/>
          </a:xfrm>
          <a:prstGeom prst="rect">
            <a:avLst/>
          </a:prstGeom>
          <a:noFill/>
        </p:spPr>
      </p:pic>
      <p:pic>
        <p:nvPicPr>
          <p:cNvPr id="6" name="Содержимое 5" descr="a_082316d7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214422"/>
            <a:ext cx="4214842" cy="4000528"/>
          </a:xfrm>
          <a:prstGeom prst="rect">
            <a:avLst/>
          </a:prstGeom>
          <a:effectLst/>
        </p:spPr>
      </p:pic>
      <p:pic>
        <p:nvPicPr>
          <p:cNvPr id="7" name="Содержимое 6" descr="b-001_095.jpg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4786322"/>
            <a:ext cx="2340864" cy="1767840"/>
          </a:xfr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Записанный звук17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17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14346" y="0"/>
            <a:ext cx="9358346" cy="6858000"/>
          </a:xfrm>
          <a:prstGeom prst="rect">
            <a:avLst/>
          </a:prstGeom>
          <a:noFill/>
        </p:spPr>
      </p:pic>
      <p:pic>
        <p:nvPicPr>
          <p:cNvPr id="5" name="Содержимое 4" descr="0_52b58_b2c6b72c_XL.gif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857224" y="357166"/>
            <a:ext cx="3333750" cy="2543175"/>
          </a:xfrm>
        </p:spPr>
      </p:pic>
      <p:pic>
        <p:nvPicPr>
          <p:cNvPr id="6" name="Рисунок 5" descr="2cc46179f487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0"/>
            <a:ext cx="3800475" cy="3810000"/>
          </a:xfrm>
          <a:prstGeom prst="rect">
            <a:avLst/>
          </a:prstGeom>
        </p:spPr>
      </p:pic>
      <p:sp>
        <p:nvSpPr>
          <p:cNvPr id="8" name="Выноска-облако 7">
            <a:hlinkClick r:id="rId7" action="ppaction://hlinksldjump"/>
          </p:cNvPr>
          <p:cNvSpPr/>
          <p:nvPr/>
        </p:nvSpPr>
        <p:spPr>
          <a:xfrm>
            <a:off x="285720" y="5000636"/>
            <a:ext cx="1285884" cy="10715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>
            <a:hlinkClick r:id="rId8" action="ppaction://hlinksldjump"/>
          </p:cNvPr>
          <p:cNvSpPr/>
          <p:nvPr/>
        </p:nvSpPr>
        <p:spPr>
          <a:xfrm>
            <a:off x="7786710" y="5429264"/>
            <a:ext cx="857256" cy="85725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MD\Мои рисунки\RaskrasOsen\Fall-Tree-02.gif"/>
          <p:cNvPicPr/>
          <p:nvPr/>
        </p:nvPicPr>
        <p:blipFill>
          <a:blip r:embed="rId9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928934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6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6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944488" cy="944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0"/>
            <a:ext cx="9429783" cy="6858000"/>
          </a:xfrm>
          <a:prstGeom prst="rect">
            <a:avLst/>
          </a:prstGeom>
          <a:noFill/>
        </p:spPr>
      </p:pic>
      <p:pic>
        <p:nvPicPr>
          <p:cNvPr id="5" name="Содержимое 5" descr="x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643042" y="1000108"/>
            <a:ext cx="5286412" cy="5286412"/>
          </a:xfrm>
          <a:prstGeom prst="rect">
            <a:avLst/>
          </a:prstGeom>
        </p:spPr>
      </p:pic>
      <p:pic>
        <p:nvPicPr>
          <p:cNvPr id="6" name="Содержимое 5" descr="b-001_095.jpg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4643446"/>
            <a:ext cx="2340864" cy="1767840"/>
          </a:xfr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7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7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872480" cy="872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:\шаблоны\1680colourback_100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  <p:pic>
        <p:nvPicPr>
          <p:cNvPr id="19459" name="Picture 3" descr="H:\шаблоны\1680colourback_1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428652"/>
            <a:ext cx="9429784" cy="7286652"/>
          </a:xfrm>
          <a:prstGeom prst="rect">
            <a:avLst/>
          </a:prstGeom>
          <a:noFill/>
        </p:spPr>
      </p:pic>
      <p:pic>
        <p:nvPicPr>
          <p:cNvPr id="5" name="Содержимое 5" descr="a_082316d7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214422"/>
            <a:ext cx="4214842" cy="4000528"/>
          </a:xfrm>
          <a:prstGeom prst="rect">
            <a:avLst/>
          </a:prstGeom>
          <a:effectLst/>
        </p:spPr>
      </p:pic>
      <p:pic>
        <p:nvPicPr>
          <p:cNvPr id="6" name="Рисунок 5" descr="b-001_095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4500570"/>
            <a:ext cx="2340864" cy="1767840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2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2"/>
          </p:nvPr>
        </p:nvPicPr>
        <p:blipFill>
          <a:blip r:embed="rId3" cstate="email"/>
          <a:stretch>
            <a:fillRect/>
          </a:stretch>
        </p:blipFill>
        <p:spPr>
          <a:xfrm>
            <a:off x="6786578" y="4221088"/>
            <a:ext cx="746134" cy="728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" y="0"/>
            <a:ext cx="9144001" cy="6945113"/>
          </a:xfrm>
          <a:prstGeom prst="rect">
            <a:avLst/>
          </a:prstGeom>
          <a:noFill/>
        </p:spPr>
      </p:pic>
      <p:pic>
        <p:nvPicPr>
          <p:cNvPr id="6" name="Содержимое 5" descr="image003.gif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1714480" y="214290"/>
            <a:ext cx="5672166" cy="683698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20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20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6945112"/>
          </a:xfrm>
          <a:prstGeom prst="rect">
            <a:avLst/>
          </a:prstGeom>
          <a:noFill/>
        </p:spPr>
      </p:pic>
      <p:pic>
        <p:nvPicPr>
          <p:cNvPr id="6" name="Содержимое 5" descr="image003.gif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1714480" y="214290"/>
            <a:ext cx="5672166" cy="683698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21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2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072337"/>
          </a:xfrm>
          <a:prstGeom prst="rect">
            <a:avLst/>
          </a:prstGeom>
          <a:noFill/>
        </p:spPr>
      </p:pic>
      <p:pic>
        <p:nvPicPr>
          <p:cNvPr id="13" name="Рисунок 12" descr="56274312_1268240494_sosn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571480"/>
            <a:ext cx="4214810" cy="3134765"/>
          </a:xfrm>
          <a:prstGeom prst="rect">
            <a:avLst/>
          </a:prstGeom>
        </p:spPr>
      </p:pic>
      <p:pic>
        <p:nvPicPr>
          <p:cNvPr id="14" name="Рисунок 13" descr="0079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4282" y="500042"/>
            <a:ext cx="4023827" cy="3214710"/>
          </a:xfrm>
          <a:prstGeom prst="rect">
            <a:avLst/>
          </a:prstGeom>
        </p:spPr>
      </p:pic>
      <p:pic>
        <p:nvPicPr>
          <p:cNvPr id="15" name="Рисунок 14" descr="russles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51920" y="4149080"/>
            <a:ext cx="4740610" cy="2355852"/>
          </a:xfrm>
          <a:prstGeom prst="rect">
            <a:avLst/>
          </a:prstGeom>
        </p:spPr>
      </p:pic>
      <p:pic>
        <p:nvPicPr>
          <p:cNvPr id="7" name="Содержимое 5" descr="image003.gif"/>
          <p:cNvPicPr>
            <a:picLocks noGrp="1" noChangeAspect="1"/>
          </p:cNvPicPr>
          <p:nvPr>
            <p:ph idx="1"/>
          </p:nvPr>
        </p:nvPicPr>
        <p:blipFill>
          <a:blip r:embed="rId8" cstate="email"/>
          <a:stretch>
            <a:fillRect/>
          </a:stretch>
        </p:blipFill>
        <p:spPr>
          <a:xfrm>
            <a:off x="539552" y="3811788"/>
            <a:ext cx="2527228" cy="30462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:\шаблоны\1680colourback_1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929849" cy="6858000"/>
          </a:xfrm>
          <a:prstGeom prst="rect">
            <a:avLst/>
          </a:prstGeom>
          <a:noFill/>
        </p:spPr>
      </p:pic>
      <p:pic>
        <p:nvPicPr>
          <p:cNvPr id="5" name="Содержимое 4" descr="0097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500042"/>
            <a:ext cx="4381500" cy="3286125"/>
          </a:xfrm>
        </p:spPr>
      </p:pic>
      <p:pic>
        <p:nvPicPr>
          <p:cNvPr id="6" name="Рисунок 5" descr="Image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857233"/>
            <a:ext cx="3606781" cy="535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23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23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"/>
            <a:ext cx="9144000" cy="6945112"/>
          </a:xfrm>
          <a:prstGeom prst="rect">
            <a:avLst/>
          </a:prstGeom>
          <a:noFill/>
        </p:spPr>
      </p:pic>
      <p:pic>
        <p:nvPicPr>
          <p:cNvPr id="6" name="Содержимое 5" descr="image003.gif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1714480" y="214290"/>
            <a:ext cx="5672166" cy="683698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:\шаблоны\1680colourback_1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7" name="Содержимое 6" descr="На севере диком. ш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643174" y="285728"/>
            <a:ext cx="3857652" cy="5732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5002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714612" y="6143645"/>
            <a:ext cx="3857652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635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севере диком. </a:t>
            </a:r>
          </a:p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 Шишкин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ryor-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шаблоны\1680colourback_1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428652"/>
            <a:ext cx="9715536" cy="7286652"/>
          </a:xfrm>
          <a:prstGeom prst="rect">
            <a:avLst/>
          </a:prstGeom>
          <a:noFill/>
        </p:spPr>
      </p:pic>
      <p:pic>
        <p:nvPicPr>
          <p:cNvPr id="5" name="Содержимое 4" descr="утро в сосновом лесу  шиш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785786" y="214290"/>
            <a:ext cx="807249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5002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28663" y="5715016"/>
            <a:ext cx="8215337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635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Утро   в сосновом бору.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 Шишкин</a:t>
            </a:r>
            <a:endParaRPr lang="ru-RU" sz="2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rryor-9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rryor-9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ryorryos-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шаблоны\1680colourback_1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42951" y="-214338"/>
            <a:ext cx="9544173" cy="7170590"/>
          </a:xfrm>
          <a:prstGeom prst="rect">
            <a:avLst/>
          </a:prstGeom>
          <a:noFill/>
        </p:spPr>
      </p:pic>
      <p:pic>
        <p:nvPicPr>
          <p:cNvPr id="5" name="Содержимое 4" descr="корабельная роща ш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500034" y="0"/>
            <a:ext cx="8439784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5002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5980837"/>
            <a:ext cx="7715304" cy="954107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Корабельная роща.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 Шишкин</a:t>
            </a:r>
            <a:endParaRPr lang="ru-RU" sz="28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rryorryos-2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yisssrr-srsrsrrissrryorye-0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шаблоны\1680colourback_10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214345" y="-294706"/>
            <a:ext cx="9358345" cy="7438482"/>
          </a:xfrm>
          <a:prstGeom prst="rect">
            <a:avLst/>
          </a:prstGeom>
          <a:noFill/>
        </p:spPr>
      </p:pic>
      <p:pic>
        <p:nvPicPr>
          <p:cNvPr id="5" name="Содержимое 4" descr="Сосновый бор..jpg"/>
          <p:cNvPicPr>
            <a:picLocks noGrp="1" noChangeAspect="1"/>
          </p:cNvPicPr>
          <p:nvPr>
            <p:ph idx="1"/>
          </p:nvPr>
        </p:nvPicPr>
        <p:blipFill>
          <a:blip r:embed="rId6" cstate="email"/>
          <a:stretch>
            <a:fillRect/>
          </a:stretch>
        </p:blipFill>
        <p:spPr>
          <a:xfrm>
            <a:off x="571472" y="260782"/>
            <a:ext cx="7923999" cy="5597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5002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85787" y="6143644"/>
            <a:ext cx="7143800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635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Сосновый бор.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И. Шишкин</a:t>
            </a:r>
            <a:endParaRPr lang="ru-RU" sz="2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ryisssrr-srsrsrrissrryorye-0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шаблоны\1680colourback_1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6116" y="0"/>
            <a:ext cx="9827708" cy="6858000"/>
          </a:xfrm>
          <a:prstGeom prst="rect">
            <a:avLst/>
          </a:prstGeom>
          <a:noFill/>
        </p:spPr>
      </p:pic>
      <p:pic>
        <p:nvPicPr>
          <p:cNvPr id="5" name="Содержимое 4" descr="Зима ш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500042"/>
            <a:ext cx="8072494" cy="4740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5002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57224" y="5286388"/>
            <a:ext cx="7643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Зима.</a:t>
            </a:r>
          </a:p>
          <a:p>
            <a:pPr algn="ctr"/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 Шишкин</a:t>
            </a:r>
            <a:endParaRPr lang="ru-RU" sz="2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шаблоны\1680colourback_1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Содержимое 4" descr="Байкал андрей мартынов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1000108"/>
            <a:ext cx="7496889" cy="519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5002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61555" y="2967335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1555" y="2967335"/>
            <a:ext cx="3782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6143644"/>
            <a:ext cx="5715039" cy="7143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Байкал. </a:t>
            </a:r>
          </a:p>
          <a:p>
            <a:pPr algn="ctr"/>
            <a:r>
              <a:rPr lang="ru-RU" sz="2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Андрей Мартынов</a:t>
            </a:r>
            <a:endParaRPr lang="ru-RU" sz="2000" b="1" cap="none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3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3"/>
          </p:nvPr>
        </p:nvPicPr>
        <p:blipFill>
          <a:blip r:embed="rId3" cstate="email"/>
          <a:stretch>
            <a:fillRect/>
          </a:stretch>
        </p:blipFill>
        <p:spPr>
          <a:xfrm>
            <a:off x="7164288" y="3356992"/>
            <a:ext cx="1232520" cy="12325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2"/>
            <a:ext cx="9143999" cy="7572402"/>
          </a:xfrm>
          <a:prstGeom prst="rect">
            <a:avLst/>
          </a:prstGeom>
          <a:noFill/>
        </p:spPr>
      </p:pic>
      <p:pic>
        <p:nvPicPr>
          <p:cNvPr id="5" name="Содержимое 4" descr="image003.gif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2071670" y="-214338"/>
            <a:ext cx="5572164" cy="671644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0colourback_100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-8918" y="0"/>
            <a:ext cx="9152917" cy="6858000"/>
          </a:xfrm>
        </p:spPr>
      </p:pic>
      <p:pic>
        <p:nvPicPr>
          <p:cNvPr id="5" name="Содержимое 4" descr="image0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00364" y="1428736"/>
            <a:ext cx="3429024" cy="3857625"/>
          </a:xfrm>
          <a:prstGeom prst="rect">
            <a:avLst/>
          </a:prstGeom>
        </p:spPr>
      </p:pic>
      <p:pic>
        <p:nvPicPr>
          <p:cNvPr id="6" name="Записанный звук30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30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шаблоны\1680colourback_1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Трапеция 4"/>
          <p:cNvSpPr/>
          <p:nvPr/>
        </p:nvSpPr>
        <p:spPr>
          <a:xfrm rot="10800000">
            <a:off x="1285852" y="2000240"/>
            <a:ext cx="1643074" cy="21431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143372" y="1643050"/>
            <a:ext cx="3286148" cy="228601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786314" y="2500306"/>
            <a:ext cx="1357322" cy="7143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429256" y="3214686"/>
            <a:ext cx="1643074" cy="14287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429388" y="1571612"/>
            <a:ext cx="857256" cy="2857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Содержимое 4" descr="image0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4214818"/>
            <a:ext cx="1936755" cy="2178834"/>
          </a:xfrm>
          <a:prstGeom prst="rect">
            <a:avLst/>
          </a:prstGeom>
        </p:spPr>
      </p:pic>
      <p:pic>
        <p:nvPicPr>
          <p:cNvPr id="12" name="Записанный звук31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3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Содержимое 21" descr="b-001_095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538" y="3624190"/>
            <a:ext cx="635924" cy="477982"/>
          </a:xfrm>
        </p:spPr>
      </p:pic>
      <p:sp>
        <p:nvSpPr>
          <p:cNvPr id="34" name="Содержимое 3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шаблоны\1680colourback_1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Трапеция 4"/>
          <p:cNvSpPr/>
          <p:nvPr/>
        </p:nvSpPr>
        <p:spPr>
          <a:xfrm rot="10800000">
            <a:off x="1643042" y="3143248"/>
            <a:ext cx="1714512" cy="221457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 rot="5400000">
            <a:off x="1785918" y="1785926"/>
            <a:ext cx="2071702" cy="64294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786050" y="1928802"/>
            <a:ext cx="785818" cy="2857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1821637" y="2250273"/>
            <a:ext cx="1143008" cy="3571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143768" y="2000240"/>
            <a:ext cx="785818" cy="2857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Группа 52"/>
          <p:cNvGrpSpPr/>
          <p:nvPr/>
        </p:nvGrpSpPr>
        <p:grpSpPr>
          <a:xfrm>
            <a:off x="5786446" y="1134138"/>
            <a:ext cx="2282075" cy="4295126"/>
            <a:chOff x="5786446" y="1134138"/>
            <a:chExt cx="2282075" cy="4295126"/>
          </a:xfrm>
        </p:grpSpPr>
        <p:sp>
          <p:nvSpPr>
            <p:cNvPr id="14" name="Трапеция 13"/>
            <p:cNvSpPr/>
            <p:nvPr/>
          </p:nvSpPr>
          <p:spPr>
            <a:xfrm rot="10800000">
              <a:off x="5786446" y="3214686"/>
              <a:ext cx="1857388" cy="2214578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6285387" y="1134138"/>
              <a:ext cx="1783134" cy="2080548"/>
              <a:chOff x="6285387" y="1134138"/>
              <a:chExt cx="1783134" cy="2080548"/>
            </a:xfrm>
          </p:grpSpPr>
          <p:pic>
            <p:nvPicPr>
              <p:cNvPr id="27" name="Содержимое 21" descr="b-001_095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1905511">
                <a:off x="6285387" y="1688888"/>
                <a:ext cx="567562" cy="428628"/>
              </a:xfrm>
              <a:prstGeom prst="rect">
                <a:avLst/>
              </a:prstGeom>
            </p:spPr>
          </p:pic>
          <p:cxnSp>
            <p:nvCxnSpPr>
              <p:cNvPr id="16" name="Прямая соединительная линия 15"/>
              <p:cNvCxnSpPr>
                <a:endCxn id="14" idx="2"/>
              </p:cNvCxnSpPr>
              <p:nvPr/>
            </p:nvCxnSpPr>
            <p:spPr>
              <a:xfrm rot="5400000">
                <a:off x="6286512" y="2000240"/>
                <a:ext cx="1643074" cy="785818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16200000" flipH="1">
                <a:off x="6322231" y="2321711"/>
                <a:ext cx="928694" cy="142876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Содержимое 21" descr="b-001_095.jpg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3180062">
                <a:off x="6774283" y="1786738"/>
                <a:ext cx="577152" cy="435870"/>
              </a:xfrm>
              <a:prstGeom prst="rect">
                <a:avLst/>
              </a:prstGeom>
            </p:spPr>
          </p:pic>
          <p:pic>
            <p:nvPicPr>
              <p:cNvPr id="24" name="Содержимое 21" descr="b-001_095.jpg"/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7077044">
                <a:off x="7240904" y="1805699"/>
                <a:ext cx="378375" cy="285752"/>
              </a:xfrm>
              <a:prstGeom prst="rect">
                <a:avLst/>
              </a:prstGeom>
            </p:spPr>
          </p:pic>
          <p:pic>
            <p:nvPicPr>
              <p:cNvPr id="25" name="Содержимое 21" descr="b-001_095.jpg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8507915">
                <a:off x="6859790" y="2381244"/>
                <a:ext cx="656031" cy="495440"/>
              </a:xfrm>
              <a:prstGeom prst="rect">
                <a:avLst/>
              </a:prstGeom>
            </p:spPr>
          </p:pic>
          <p:pic>
            <p:nvPicPr>
              <p:cNvPr id="26" name="Содержимое 21" descr="b-001_095.jpg"/>
              <p:cNvPicPr>
                <a:picLocks noChangeAspect="1"/>
              </p:cNvPicPr>
              <p:nvPr/>
            </p:nvPicPr>
            <p:blipFill>
              <a:blip r:embed="rId8" cstate="email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6520090">
                <a:off x="7155538" y="1215155"/>
                <a:ext cx="661925" cy="499891"/>
              </a:xfrm>
              <a:prstGeom prst="rect">
                <a:avLst/>
              </a:prstGeom>
            </p:spPr>
          </p:pic>
          <p:pic>
            <p:nvPicPr>
              <p:cNvPr id="28" name="Содержимое 21" descr="b-001_095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8403867">
                <a:off x="7500958" y="1785926"/>
                <a:ext cx="567563" cy="428628"/>
              </a:xfrm>
              <a:prstGeom prst="rect">
                <a:avLst/>
              </a:prstGeom>
            </p:spPr>
          </p:pic>
        </p:grpSp>
      </p:grpSp>
      <p:sp>
        <p:nvSpPr>
          <p:cNvPr id="29" name="Стрелка вправо 28"/>
          <p:cNvSpPr/>
          <p:nvPr/>
        </p:nvSpPr>
        <p:spPr>
          <a:xfrm>
            <a:off x="4214810" y="4214818"/>
            <a:ext cx="857256" cy="5715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0colourback_100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age0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2546" y="857232"/>
            <a:ext cx="4978414" cy="6000768"/>
          </a:xfrm>
          <a:prstGeom prst="rect">
            <a:avLst/>
          </a:prstGeom>
        </p:spPr>
      </p:pic>
      <p:pic>
        <p:nvPicPr>
          <p:cNvPr id="6" name="Записанный звук33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33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0colourback_100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age0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71604" y="714356"/>
            <a:ext cx="5117962" cy="5214974"/>
          </a:xfrm>
          <a:prstGeom prst="rect">
            <a:avLst/>
          </a:prstGeom>
        </p:spPr>
      </p:pic>
      <p:pic>
        <p:nvPicPr>
          <p:cNvPr id="6" name="Записанный звук34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34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80colourback_100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age00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571480"/>
            <a:ext cx="4814910" cy="5803687"/>
          </a:xfrm>
          <a:prstGeom prst="rect">
            <a:avLst/>
          </a:prstGeom>
        </p:spPr>
      </p:pic>
      <p:pic>
        <p:nvPicPr>
          <p:cNvPr id="6" name="Записанный звук35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35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шаблоны\1680colourback_1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-294670"/>
            <a:ext cx="9143999" cy="7422496"/>
          </a:xfrm>
          <a:prstGeom prst="rect">
            <a:avLst/>
          </a:prstGeom>
          <a:noFill/>
        </p:spPr>
      </p:pic>
      <p:pic>
        <p:nvPicPr>
          <p:cNvPr id="5" name="Содержимое 4" descr="image003.gif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000364" y="1428736"/>
            <a:ext cx="3429024" cy="3857625"/>
          </a:xfrm>
        </p:spPr>
      </p:pic>
      <p:pic>
        <p:nvPicPr>
          <p:cNvPr id="6" name="Записанный звук33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33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4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4"/>
          </p:nvPr>
        </p:nvPicPr>
        <p:blipFill>
          <a:blip r:embed="rId3" cstate="email"/>
          <a:stretch>
            <a:fillRect/>
          </a:stretch>
        </p:blipFill>
        <p:spPr>
          <a:xfrm>
            <a:off x="6444208" y="2996952"/>
            <a:ext cx="1376536" cy="1376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47434"/>
            <a:ext cx="9143999" cy="6955434"/>
          </a:xfrm>
          <a:prstGeom prst="rect">
            <a:avLst/>
          </a:prstGeom>
          <a:noFill/>
        </p:spPr>
      </p:pic>
      <p:pic>
        <p:nvPicPr>
          <p:cNvPr id="5" name="Содержимое 4" descr="image003.gif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1785918" y="-428652"/>
            <a:ext cx="5572164" cy="671644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5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5"/>
          </p:nvPr>
        </p:nvPicPr>
        <p:blipFill>
          <a:blip r:embed="rId3" cstate="email"/>
          <a:stretch>
            <a:fillRect/>
          </a:stretch>
        </p:blipFill>
        <p:spPr>
          <a:xfrm>
            <a:off x="3923928" y="3276600"/>
            <a:ext cx="800472" cy="800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b-001_095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857232"/>
            <a:ext cx="2340864" cy="1767840"/>
          </a:xfrm>
          <a:effectLst/>
        </p:spPr>
      </p:pic>
      <p:pic>
        <p:nvPicPr>
          <p:cNvPr id="6" name="Рисунок 5" descr="russles9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39"/>
          <a:stretch>
            <a:fillRect/>
          </a:stretch>
        </p:blipFill>
        <p:spPr>
          <a:xfrm>
            <a:off x="4500562" y="1285860"/>
            <a:ext cx="4308476" cy="4141802"/>
          </a:xfrm>
          <a:prstGeom prst="rect">
            <a:avLst/>
          </a:prstGeom>
          <a:effectLst/>
        </p:spPr>
      </p:pic>
      <p:sp>
        <p:nvSpPr>
          <p:cNvPr id="9" name="Выноска-облако 8">
            <a:hlinkClick r:id="rId7" action="ppaction://hlinksldjump"/>
          </p:cNvPr>
          <p:cNvSpPr/>
          <p:nvPr/>
        </p:nvSpPr>
        <p:spPr>
          <a:xfrm>
            <a:off x="1071538" y="5286388"/>
            <a:ext cx="785786" cy="6429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>
            <a:hlinkClick r:id="rId8" action="ppaction://hlinksldjump"/>
          </p:cNvPr>
          <p:cNvSpPr/>
          <p:nvPr/>
        </p:nvSpPr>
        <p:spPr>
          <a:xfrm>
            <a:off x="7858148" y="5357826"/>
            <a:ext cx="928694" cy="64294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6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6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944488" cy="944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Содержимое 5" descr="x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00232" y="714356"/>
            <a:ext cx="5286412" cy="5286412"/>
          </a:xfrm>
          <a:prstGeom prst="rect">
            <a:avLst/>
          </a:prstGeom>
          <a:effectLst/>
        </p:spPr>
      </p:pic>
      <p:pic>
        <p:nvPicPr>
          <p:cNvPr id="8" name="Рисунок 7" descr="b-001_095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8"/>
            <a:ext cx="2340864" cy="1767840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писанный звук7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7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872480" cy="872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704862"/>
          </a:xfrm>
          <a:prstGeom prst="rect">
            <a:avLst/>
          </a:prstGeom>
          <a:noFill/>
        </p:spPr>
      </p:pic>
      <p:pic>
        <p:nvPicPr>
          <p:cNvPr id="7" name="Содержимое 5" descr="a_082316d7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1214422"/>
            <a:ext cx="4214842" cy="4000528"/>
          </a:xfrm>
          <a:prstGeom prst="rect">
            <a:avLst/>
          </a:prstGeom>
          <a:effectLst/>
        </p:spPr>
      </p:pic>
      <p:pic>
        <p:nvPicPr>
          <p:cNvPr id="8" name="Рисунок 7" descr="b-001_095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4500570"/>
            <a:ext cx="2340864" cy="1767840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8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8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1160512" cy="1160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57222" y="-928718"/>
            <a:ext cx="9787006" cy="7786718"/>
          </a:xfrm>
          <a:prstGeom prst="rect">
            <a:avLst/>
          </a:prstGeom>
          <a:noFill/>
        </p:spPr>
      </p:pic>
      <p:pic>
        <p:nvPicPr>
          <p:cNvPr id="6" name="Содержимое 5" descr="50429667_38188028_1232016213_D0A0D18FD0B1D0B8D0BDD0B0201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2214546" y="0"/>
            <a:ext cx="4643470" cy="6183397"/>
          </a:xfrm>
          <a:effectLst>
            <a:softEdge rad="127000"/>
          </a:effectLst>
        </p:spPr>
      </p:pic>
      <p:sp>
        <p:nvSpPr>
          <p:cNvPr id="5" name="Выноска-облако 4">
            <a:hlinkClick r:id="rId6" action="ppaction://hlinksldjump"/>
          </p:cNvPr>
          <p:cNvSpPr/>
          <p:nvPr/>
        </p:nvSpPr>
        <p:spPr>
          <a:xfrm>
            <a:off x="1142976" y="5500702"/>
            <a:ext cx="785818" cy="857256"/>
          </a:xfrm>
          <a:prstGeom prst="cloudCallout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>
            <a:hlinkClick r:id="rId7" action="ppaction://hlinksldjump"/>
          </p:cNvPr>
          <p:cNvSpPr/>
          <p:nvPr/>
        </p:nvSpPr>
        <p:spPr>
          <a:xfrm>
            <a:off x="7715272" y="5357826"/>
            <a:ext cx="785818" cy="107157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6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6"/>
          </p:nvPr>
        </p:nvPicPr>
        <p:blipFill>
          <a:blip r:embed="rId3" cstate="email"/>
          <a:stretch>
            <a:fillRect/>
          </a:stretch>
        </p:blipFill>
        <p:spPr>
          <a:xfrm>
            <a:off x="2915816" y="5229200"/>
            <a:ext cx="944488" cy="944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:\шаблоны\1680colourback_10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0098" y="0"/>
            <a:ext cx="9644098" cy="6858000"/>
          </a:xfrm>
          <a:prstGeom prst="rect">
            <a:avLst/>
          </a:prstGeom>
          <a:noFill/>
        </p:spPr>
      </p:pic>
      <p:pic>
        <p:nvPicPr>
          <p:cNvPr id="6" name="Содержимое 5" descr="x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571604" y="0"/>
            <a:ext cx="5286412" cy="5286412"/>
          </a:xfrm>
          <a:prstGeom prst="rect">
            <a:avLst/>
          </a:prstGeom>
        </p:spPr>
      </p:pic>
      <p:pic>
        <p:nvPicPr>
          <p:cNvPr id="8" name="Содержимое 7" descr="b-001_095.jpg">
            <a:hlinkClick r:id="rId6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7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4643446"/>
            <a:ext cx="2340864" cy="1767840"/>
          </a:xfrm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38</Words>
  <Application>Microsoft Office PowerPoint</Application>
  <PresentationFormat>Экран (4:3)</PresentationFormat>
  <Paragraphs>13</Paragraphs>
  <Slides>36</Slides>
  <Notes>0</Notes>
  <HiddenSlides>0</HiddenSlides>
  <MMClips>35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54</cp:revision>
  <dcterms:created xsi:type="dcterms:W3CDTF">2012-02-16T04:02:01Z</dcterms:created>
  <dcterms:modified xsi:type="dcterms:W3CDTF">2013-03-27T13:23:22Z</dcterms:modified>
</cp:coreProperties>
</file>