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1D0E5A-21A4-4089-89D8-20DFE4C726F3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FD9A5B-BC33-49A8-9BBA-E5AE80AE0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444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F330-6F7E-40F1-9A15-758D01729A49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F43B-AD1E-4D38-B64D-B8E995C02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94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17A1-8282-4DBA-8A93-779252FE682C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7FED-CFAD-4B5C-9F0D-43BD5779B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677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4357-4159-4DAC-8AE0-727B2A91BC77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55F0-2A3B-4E17-A65E-324185CB6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92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882F-BBD0-4DCA-A60F-5666F6DC788E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CFA9-9426-4970-94C1-FA319A994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65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A3E3-11C3-486D-9A5B-56004D8BBDBE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1F4E-6FDE-49A8-ACAA-B996136F3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24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C131-7AE2-49BE-A5A7-0E498412E817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6BF6-DF63-4311-B33D-7F099D78D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85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6E8A-41B0-4F99-B3CC-9F2FBA9DBA5B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635F-C69A-4C49-8E16-A845FFBEC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0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F00F-5A85-41F0-AA7A-3956AB742325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048F-F397-4A97-BF9D-5117D496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85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BA02-D9D5-4023-B42B-B6B0C5A97384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C7EC-2F37-46DC-96BA-EF5EF6D3A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0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B783-2A61-41B2-9338-747F73454CBF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5B2C-35BB-4CFA-935C-968FFBEE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43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946D-76FE-4C75-BD04-587987B4C355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9199-1671-42A6-A3CC-504EAA1C7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29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645B32-2D94-4EEC-9178-D972A268B06F}" type="datetime1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F5433-CAAB-47D0-9646-BF33FE8D9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shkola1zeya@rambler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" TargetMode="External"/><Relationship Id="rId2" Type="http://schemas.openxmlformats.org/officeDocument/2006/relationships/hyperlink" Target="http://www.google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znayka.ru/2007/12/14/kakie_byvajut_podarki.html" TargetMode="External"/><Relationship Id="rId5" Type="http://schemas.openxmlformats.org/officeDocument/2006/relationships/hyperlink" Target="http://www.livelib.ru/author/231255/top%20&#1051;&#1091;&#1095;&#1096;&#1080;&#1077;%20&#1082;&#1085;&#1080;&#1075;&#1080;%20&#1070;.&#1045;&#1088;&#1084;&#1086;&#1083;&#1072;&#1077;&#1074;&#1072;" TargetMode="External"/><Relationship Id="rId4" Type="http://schemas.openxmlformats.org/officeDocument/2006/relationships/hyperlink" Target="http://www.livelib.ru/author/23125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248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 СРЕДНЯЯ  ОБЩЕОБРАЗОВАТЕЛЬНАЯ  ШКОЛА № 1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Амурская область, город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Зея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улица Мухина, дом 146; телефон 2-46-64; Е-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shkola1zeya@rambler.ru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2325" y="1947863"/>
            <a:ext cx="58562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Ю. Ермолаев «Угодили»</a:t>
            </a: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2466975" y="2833688"/>
            <a:ext cx="510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Урок  литературного чтения  во 2 классе</a:t>
            </a: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6948264" y="4797152"/>
            <a:ext cx="172799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Ружицкая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В.В., 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  <p:pic>
        <p:nvPicPr>
          <p:cNvPr id="2060" name="Picture 12" descr="Bears_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76" y="4455095"/>
            <a:ext cx="8651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57188" y="571500"/>
            <a:ext cx="83581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День рожд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Два внука, старший и младший, решили сделать бабушке в день её рождения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Взяли на-коп-лен-ные деньги и отправились в 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Надо купить такую вещь, чтобы бабушка обра</a:t>
            </a:r>
            <a:r>
              <a:rPr lang="ru-RU" sz="4000" b="1">
                <a:latin typeface="Calibri" pitchFamily="34" charset="0"/>
                <a:cs typeface="Times New Roman" pitchFamily="18" charset="0"/>
              </a:rPr>
              <a:t>…</a:t>
            </a:r>
          </a:p>
          <a:p>
            <a:endParaRPr lang="ru-RU" sz="4000" b="1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63" y="571500"/>
            <a:ext cx="164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ения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2428875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подарок.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3571875"/>
            <a:ext cx="257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магазин.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75" y="4857750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довалась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4316"/>
            <a:ext cx="2751602" cy="275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62249" y="2348880"/>
            <a:ext cx="7477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7478"/>
            <a:ext cx="3194865" cy="288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83568" y="1480344"/>
            <a:ext cx="649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783978" y="1419295"/>
            <a:ext cx="1656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Басня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923928" y="1418431"/>
            <a:ext cx="208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Рассказ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419872" y="1480344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6156176" y="1542256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907704" y="620688"/>
            <a:ext cx="5773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Жанр произведения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2390" y="1358246"/>
            <a:ext cx="1849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86506" y="3361171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ru-RU" sz="2800" b="1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498" y="3361170"/>
            <a:ext cx="722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Повествование о реальных событиях.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94" y="4071958"/>
            <a:ext cx="610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Небольшой объем.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444" y="4799079"/>
            <a:ext cx="609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Немного действующих лиц.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98" y="5377394"/>
            <a:ext cx="607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Описание одного эпизода.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5548" y="288149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ПРИЗНАКИ РАССКАЗА: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873375" y="495300"/>
            <a:ext cx="270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Дискуссия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068638"/>
            <a:ext cx="485457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814388" y="1412875"/>
            <a:ext cx="7921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Как вы относитесь к выбору подарка?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74826" y="310243"/>
            <a:ext cx="81438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Надо купить такую вещь, чтобы бабушка обрадовалась.</a:t>
            </a:r>
          </a:p>
          <a:p>
            <a:pPr eaLnBrk="1" hangingPunct="1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Чтобы она не ворчала: «Для чего купили? Зачем купили?»</a:t>
            </a:r>
          </a:p>
          <a:p>
            <a:pPr eaLnBrk="1" hangingPunct="1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Я знаю, что бабушке купить. Вон тот зелёный грузовик с заводным мотором.</a:t>
            </a:r>
          </a:p>
          <a:p>
            <a:pPr eaLnBrk="1" hangingPunct="1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Ты что? Разве бабушке нужна какая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игрушка?</a:t>
            </a:r>
          </a:p>
          <a:p>
            <a:pPr eaLnBrk="1" hangingPunct="1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Нужна! Ты что, забыл, что она нам вчера говорила?</a:t>
            </a:r>
          </a:p>
          <a:p>
            <a:pPr eaLnBrk="1" hangingPunct="1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Что? </a:t>
            </a:r>
          </a:p>
          <a:p>
            <a:pPr eaLnBrk="1" hangingPunct="1">
              <a:buFontTx/>
              <a:buChar char="-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«Я всегда бываю рада, когда вы чем-нибудь заняты и не мешаете мне». Вот мы будем играть с этим грузовиком и оставим бабушку в покое.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1164771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1964871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3714749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7022" y="5021036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791" y="4561114"/>
            <a:ext cx="61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7" y="2886074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8" y="404664"/>
            <a:ext cx="614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319338" y="333375"/>
            <a:ext cx="412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15938" y="979488"/>
            <a:ext cx="80883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Что  было дальше?  Как отреагировала бабушка?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92313"/>
            <a:ext cx="176530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970088"/>
            <a:ext cx="2281238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4260850"/>
            <a:ext cx="1774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82788"/>
            <a:ext cx="180022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5863" y="4105275"/>
            <a:ext cx="187166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1207407"/>
            <a:ext cx="7920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Творческий пересказ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Рассказать историю: как бабушка бы рассказала о подарке. 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355850" y="563563"/>
            <a:ext cx="412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01279" y="3068960"/>
            <a:ext cx="558324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на выбор: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подарок, который мог бы понравиться твоей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бабушке (ТПО, с. 65, з.4),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написать мини-сочинение на тему «Подарок для моей бабушки»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893"/>
            <a:ext cx="2670720" cy="25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84188"/>
            <a:ext cx="8064500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было самым интересным?</a:t>
            </a:r>
          </a:p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удалось, а что нет?</a:t>
            </a:r>
          </a:p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взяли для себя?</a:t>
            </a:r>
          </a:p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ли участвовали в обсуждении? </a:t>
            </a:r>
          </a:p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Чему мы сегодня научились?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338" y="5013325"/>
            <a:ext cx="162877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Line 2"/>
          <p:cNvSpPr>
            <a:spLocks noChangeShapeType="1"/>
          </p:cNvSpPr>
          <p:nvPr/>
        </p:nvSpPr>
        <p:spPr bwMode="auto">
          <a:xfrm flipH="1">
            <a:off x="1669531" y="1628800"/>
            <a:ext cx="0" cy="36004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>
            <a:off x="2606156" y="1628800"/>
            <a:ext cx="0" cy="36004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1525069" y="5229250"/>
            <a:ext cx="228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2461694" y="5229250"/>
            <a:ext cx="2286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114300" y="-4763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96838" y="-4763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79375" y="-4763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47625" y="-4763"/>
            <a:ext cx="228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1525069" y="1628800"/>
            <a:ext cx="2286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2461694" y="1628800"/>
            <a:ext cx="2286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1572504" y="1052537"/>
            <a:ext cx="0" cy="5762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53" name="Line 57"/>
          <p:cNvSpPr>
            <a:spLocks noChangeShapeType="1"/>
          </p:cNvSpPr>
          <p:nvPr/>
        </p:nvSpPr>
        <p:spPr bwMode="auto">
          <a:xfrm>
            <a:off x="3325294" y="1628800"/>
            <a:ext cx="2286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74" name="Rectangle 78"/>
          <p:cNvSpPr>
            <a:spLocks noChangeArrowheads="1"/>
          </p:cNvSpPr>
          <p:nvPr/>
        </p:nvSpPr>
        <p:spPr bwMode="auto">
          <a:xfrm>
            <a:off x="2525713" y="727829"/>
            <a:ext cx="4334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</a:rPr>
              <a:t>Оценивание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83375" name="Line 79"/>
          <p:cNvSpPr>
            <a:spLocks noChangeShapeType="1"/>
          </p:cNvSpPr>
          <p:nvPr/>
        </p:nvSpPr>
        <p:spPr bwMode="auto">
          <a:xfrm>
            <a:off x="3469756" y="1628800"/>
            <a:ext cx="0" cy="360045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78" name="Line 82"/>
          <p:cNvSpPr>
            <a:spLocks noChangeShapeType="1"/>
          </p:cNvSpPr>
          <p:nvPr/>
        </p:nvSpPr>
        <p:spPr bwMode="auto">
          <a:xfrm>
            <a:off x="3325294" y="5229250"/>
            <a:ext cx="2286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398" name="Line 102"/>
          <p:cNvSpPr>
            <a:spLocks noChangeShapeType="1"/>
          </p:cNvSpPr>
          <p:nvPr/>
        </p:nvSpPr>
        <p:spPr bwMode="auto">
          <a:xfrm>
            <a:off x="1525069" y="2177858"/>
            <a:ext cx="2889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399" name="Line 103"/>
          <p:cNvSpPr>
            <a:spLocks noChangeShapeType="1"/>
          </p:cNvSpPr>
          <p:nvPr/>
        </p:nvSpPr>
        <p:spPr bwMode="auto">
          <a:xfrm flipV="1">
            <a:off x="1559083" y="2177858"/>
            <a:ext cx="2889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400" name="Line 104"/>
          <p:cNvSpPr>
            <a:spLocks noChangeShapeType="1"/>
          </p:cNvSpPr>
          <p:nvPr/>
        </p:nvSpPr>
        <p:spPr bwMode="auto">
          <a:xfrm flipV="1">
            <a:off x="2462487" y="1708320"/>
            <a:ext cx="287337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401" name="Line 105"/>
          <p:cNvSpPr>
            <a:spLocks noChangeShapeType="1"/>
          </p:cNvSpPr>
          <p:nvPr/>
        </p:nvSpPr>
        <p:spPr bwMode="auto">
          <a:xfrm>
            <a:off x="2462487" y="1779758"/>
            <a:ext cx="287337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402" name="Line 106"/>
          <p:cNvSpPr>
            <a:spLocks noChangeShapeType="1"/>
          </p:cNvSpPr>
          <p:nvPr/>
        </p:nvSpPr>
        <p:spPr bwMode="auto">
          <a:xfrm flipV="1">
            <a:off x="3354917" y="1886914"/>
            <a:ext cx="28892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3403" name="Line 107"/>
          <p:cNvSpPr>
            <a:spLocks noChangeShapeType="1"/>
          </p:cNvSpPr>
          <p:nvPr/>
        </p:nvSpPr>
        <p:spPr bwMode="auto">
          <a:xfrm>
            <a:off x="3354917" y="1958351"/>
            <a:ext cx="288925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10485" y="5229247"/>
            <a:ext cx="518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197886" y="5229248"/>
            <a:ext cx="47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334286" y="522925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788024" y="161693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 –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групповая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работа</a:t>
            </a:r>
          </a:p>
          <a:p>
            <a:endParaRPr lang="ru-RU" sz="3600" b="1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153653"/>
            <a:ext cx="1512168" cy="176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009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549275"/>
            <a:ext cx="8135938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Список  литературных и других источников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http://www.google.ru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смайлики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http://www.google.ru/search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(картинки)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http://www.livelib.ru/author/231255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Биография Ермолаева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http://www.livelib.ru/author/231255/top Лучшие книги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5"/>
              </a:rPr>
              <a:t>Ю.Ермолаева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http://www.poznayka.ru/2007/12/14/kakie_byvajut_podarki.html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стихи 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Кубасова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О.В. Литературное чтение «Любимые страницы» Рабочая тетрадь, Смоленск «Ассоциация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век», 2012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Кубасова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О.В. Литературное чтение «Любимые страницы». Учебник для 2 класса,   Смоленск «Ассоциация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век», 2012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Леонович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Е.Н. Толковый словарь. Москва: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АСТпресс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1997.с.150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419100" y="1484313"/>
            <a:ext cx="84264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дворе трава, на траве дрова.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Кукушка кукушонку купила капюшон. </a:t>
            </a:r>
          </a:p>
          <a:p>
            <a:pPr algn="ctr">
              <a:lnSpc>
                <a:spcPct val="150000"/>
              </a:lnSpc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Кукушонок в капюшоне смешон.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00125" y="2571750"/>
            <a:ext cx="500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143125" y="1071563"/>
            <a:ext cx="500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608513" y="665163"/>
            <a:ext cx="50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143625" y="171450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357938" y="3071813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5072063" y="4143375"/>
            <a:ext cx="857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857375" y="4143375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500313" y="1714500"/>
            <a:ext cx="2714625" cy="25717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1785938" y="3214688"/>
            <a:ext cx="4429125" cy="357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86063" y="1785938"/>
            <a:ext cx="3643312" cy="1643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14500" y="1428750"/>
            <a:ext cx="3000375" cy="1714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14563" y="1928812"/>
            <a:ext cx="2857500" cy="2143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14625" y="2571750"/>
            <a:ext cx="3571875" cy="2033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36862" y="5373216"/>
            <a:ext cx="681454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УГОДИЛИ»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5108575" y="4148138"/>
            <a:ext cx="255588" cy="25241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468313" y="633413"/>
            <a:ext cx="381635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ЮРИЙ 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ИВАНОВИЧ</a:t>
            </a:r>
          </a:p>
          <a:p>
            <a:pPr algn="ctr">
              <a:lnSpc>
                <a:spcPct val="15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ЕРМОЛАЕВ</a:t>
            </a:r>
          </a:p>
          <a:p>
            <a:pPr algn="ctr">
              <a:lnSpc>
                <a:spcPct val="150000"/>
              </a:lnSpc>
            </a:pP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детский писатель, актёр</a:t>
            </a:r>
          </a:p>
          <a:p>
            <a:endParaRPr lang="ru-RU" sz="4000" b="1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4813"/>
            <a:ext cx="4157662" cy="559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5580063" y="6015038"/>
            <a:ext cx="2673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1921 г. - 1996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423" y="3475831"/>
            <a:ext cx="2049462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54" y="506652"/>
            <a:ext cx="2060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4098"/>
            <a:ext cx="21018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163"/>
            <a:ext cx="20526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6725"/>
            <a:ext cx="2301875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Прямоугольник 1"/>
          <p:cNvSpPr>
            <a:spLocks noChangeArrowheads="1"/>
          </p:cNvSpPr>
          <p:nvPr/>
        </p:nvSpPr>
        <p:spPr bwMode="auto">
          <a:xfrm>
            <a:off x="2708971" y="3861048"/>
            <a:ext cx="34496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Лучшие книги 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Юрия Ермолаева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52736"/>
            <a:ext cx="557216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УГОДИЛИ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684213" y="2708275"/>
            <a:ext cx="79914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>
                <a:latin typeface="Times New Roman" pitchFamily="18" charset="0"/>
                <a:cs typeface="Times New Roman" pitchFamily="18" charset="0"/>
              </a:rPr>
              <a:t>«Угодить – сделать так, чтобы другому было угодно, приятно»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606800" y="512763"/>
            <a:ext cx="15001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820988" y="1727200"/>
            <a:ext cx="3000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49550" y="1941513"/>
            <a:ext cx="3071813" cy="158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2988" y="3789363"/>
            <a:ext cx="47863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89363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3594"/>
            <a:ext cx="1925637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261" y="615158"/>
            <a:ext cx="182880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839" y="573882"/>
            <a:ext cx="10128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805" y="611982"/>
            <a:ext cx="10096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413" y="2758182"/>
            <a:ext cx="17240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107" y="2679715"/>
            <a:ext cx="20875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420" y="2631878"/>
            <a:ext cx="1643062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720" y="4548126"/>
            <a:ext cx="1960736" cy="18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1486" y="4548126"/>
            <a:ext cx="1899215" cy="189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247775" y="2205038"/>
            <a:ext cx="6697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то,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000" b="1" u="sng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классический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110</TotalTime>
  <Words>424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Праздник классический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dc:description>http://aida.ucoz.ru</dc:description>
  <cp:lastModifiedBy>Roman</cp:lastModifiedBy>
  <cp:revision>16</cp:revision>
  <dcterms:created xsi:type="dcterms:W3CDTF">2013-01-15T11:48:19Z</dcterms:created>
  <dcterms:modified xsi:type="dcterms:W3CDTF">2013-03-16T12:31:19Z</dcterms:modified>
  <cp:category>шаблоны к Powerpoint</cp:category>
</cp:coreProperties>
</file>