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Default Extension="vml" ContentType="application/vnd.openxmlformats-officedocument.vmlDrawing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9" r:id="rId4"/>
    <p:sldId id="265" r:id="rId5"/>
    <p:sldId id="263" r:id="rId6"/>
    <p:sldId id="266" r:id="rId7"/>
    <p:sldId id="270" r:id="rId8"/>
    <p:sldId id="269" r:id="rId9"/>
    <p:sldId id="268" r:id="rId10"/>
    <p:sldId id="267" r:id="rId11"/>
    <p:sldId id="271" r:id="rId12"/>
    <p:sldId id="273" r:id="rId13"/>
    <p:sldId id="264" r:id="rId14"/>
    <p:sldId id="274" r:id="rId15"/>
    <p:sldId id="287" r:id="rId16"/>
    <p:sldId id="289" r:id="rId17"/>
    <p:sldId id="288" r:id="rId18"/>
    <p:sldId id="275" r:id="rId19"/>
    <p:sldId id="276" r:id="rId20"/>
    <p:sldId id="290" r:id="rId21"/>
    <p:sldId id="291" r:id="rId22"/>
    <p:sldId id="280" r:id="rId23"/>
    <p:sldId id="281" r:id="rId24"/>
    <p:sldId id="292" r:id="rId25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20" autoAdjust="0"/>
    <p:restoredTop sz="94660"/>
  </p:normalViewPr>
  <p:slideViewPr>
    <p:cSldViewPr>
      <p:cViewPr varScale="1">
        <p:scale>
          <a:sx n="77" d="100"/>
          <a:sy n="77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539EEE-2650-4E3D-B87F-E9F61FB719AD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86884155-C0D0-4DEB-8E7C-B5D23339A041}">
      <dgm:prSet phldrT="[Текст]" custT="1"/>
      <dgm:spPr/>
      <dgm:t>
        <a:bodyPr/>
        <a:lstStyle/>
        <a:p>
          <a:r>
            <a:rPr lang="ru-RU" sz="6000" b="1" dirty="0" smtClean="0"/>
            <a:t>150 * (-30)</a:t>
          </a:r>
          <a:endParaRPr lang="ru-RU" sz="6000" b="1" dirty="0"/>
        </a:p>
      </dgm:t>
    </dgm:pt>
    <dgm:pt modelId="{25631FCE-7B32-4610-AA1B-D946B209255C}" type="parTrans" cxnId="{4991EBD9-A64A-43D1-8778-E5F267E6AD84}">
      <dgm:prSet/>
      <dgm:spPr/>
      <dgm:t>
        <a:bodyPr/>
        <a:lstStyle/>
        <a:p>
          <a:endParaRPr lang="ru-RU"/>
        </a:p>
      </dgm:t>
    </dgm:pt>
    <dgm:pt modelId="{92D2A06C-EB6F-4541-928D-7DC4CD7A1EC7}" type="sibTrans" cxnId="{4991EBD9-A64A-43D1-8778-E5F267E6AD84}">
      <dgm:prSet/>
      <dgm:spPr/>
      <dgm:t>
        <a:bodyPr/>
        <a:lstStyle/>
        <a:p>
          <a:endParaRPr lang="ru-RU"/>
        </a:p>
      </dgm:t>
    </dgm:pt>
    <dgm:pt modelId="{2E2DEDC3-4CE7-42B2-AB0A-F916CB0BBEF8}">
      <dgm:prSet phldrT="[Текст]" custT="1"/>
      <dgm:spPr/>
      <dgm:t>
        <a:bodyPr/>
        <a:lstStyle/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·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endParaRPr lang="ru-RU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DB3A00-DF7B-45C3-9861-5F07C81EFD29}" type="parTrans" cxnId="{264A6390-7938-4873-B9CF-61C76628B2B2}">
      <dgm:prSet/>
      <dgm:spPr/>
      <dgm:t>
        <a:bodyPr/>
        <a:lstStyle/>
        <a:p>
          <a:endParaRPr lang="ru-RU"/>
        </a:p>
      </dgm:t>
    </dgm:pt>
    <dgm:pt modelId="{CD9C60CC-08E0-4DA0-A857-4C22962FE1D6}" type="sibTrans" cxnId="{264A6390-7938-4873-B9CF-61C76628B2B2}">
      <dgm:prSet/>
      <dgm:spPr/>
      <dgm:t>
        <a:bodyPr/>
        <a:lstStyle/>
        <a:p>
          <a:endParaRPr lang="ru-RU"/>
        </a:p>
      </dgm:t>
    </dgm:pt>
    <dgm:pt modelId="{4E434E33-A2C8-40E5-83E6-36AA24B69C9E}" type="pres">
      <dgm:prSet presAssocID="{92539EEE-2650-4E3D-B87F-E9F61FB719AD}" presName="Name0" presStyleCnt="0">
        <dgm:presLayoutVars>
          <dgm:dir/>
          <dgm:resizeHandles val="exact"/>
        </dgm:presLayoutVars>
      </dgm:prSet>
      <dgm:spPr/>
    </dgm:pt>
    <dgm:pt modelId="{DF73BFA2-0FC4-4738-BED5-C60B70B2512D}" type="pres">
      <dgm:prSet presAssocID="{86884155-C0D0-4DEB-8E7C-B5D23339A041}" presName="node" presStyleLbl="node1" presStyleIdx="0" presStyleCnt="2" custScaleX="157946" custScaleY="131098" custLinFactNeighborX="6007" custLinFactNeighborY="5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02377-BDE7-4AB9-8F76-21C4BD88867D}" type="pres">
      <dgm:prSet presAssocID="{92D2A06C-EB6F-4541-928D-7DC4CD7A1EC7}" presName="sibTrans" presStyleLbl="sibTrans2D1" presStyleIdx="0" presStyleCnt="1" custAng="10800000"/>
      <dgm:spPr/>
      <dgm:t>
        <a:bodyPr/>
        <a:lstStyle/>
        <a:p>
          <a:endParaRPr lang="ru-RU"/>
        </a:p>
      </dgm:t>
    </dgm:pt>
    <dgm:pt modelId="{666F18F6-5D9D-429A-ADA8-E6980068A17D}" type="pres">
      <dgm:prSet presAssocID="{92D2A06C-EB6F-4541-928D-7DC4CD7A1EC7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6007C88-28A4-4A04-8732-803927774BA8}" type="pres">
      <dgm:prSet presAssocID="{2E2DEDC3-4CE7-42B2-AB0A-F916CB0BBEF8}" presName="node" presStyleLbl="node1" presStyleIdx="1" presStyleCnt="2" custScaleX="42656" custScaleY="208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CB2D49-0AE6-4A7A-8573-B948D9F3ACAC}" type="presOf" srcId="{2E2DEDC3-4CE7-42B2-AB0A-F916CB0BBEF8}" destId="{86007C88-28A4-4A04-8732-803927774BA8}" srcOrd="0" destOrd="0" presId="urn:microsoft.com/office/officeart/2005/8/layout/process1"/>
    <dgm:cxn modelId="{4991EBD9-A64A-43D1-8778-E5F267E6AD84}" srcId="{92539EEE-2650-4E3D-B87F-E9F61FB719AD}" destId="{86884155-C0D0-4DEB-8E7C-B5D23339A041}" srcOrd="0" destOrd="0" parTransId="{25631FCE-7B32-4610-AA1B-D946B209255C}" sibTransId="{92D2A06C-EB6F-4541-928D-7DC4CD7A1EC7}"/>
    <dgm:cxn modelId="{0E3F8C90-429A-4854-89BD-0BC018008CE5}" type="presOf" srcId="{92D2A06C-EB6F-4541-928D-7DC4CD7A1EC7}" destId="{666F18F6-5D9D-429A-ADA8-E6980068A17D}" srcOrd="1" destOrd="0" presId="urn:microsoft.com/office/officeart/2005/8/layout/process1"/>
    <dgm:cxn modelId="{82FDD185-6F65-41CD-B297-14161A70BE98}" type="presOf" srcId="{86884155-C0D0-4DEB-8E7C-B5D23339A041}" destId="{DF73BFA2-0FC4-4738-BED5-C60B70B2512D}" srcOrd="0" destOrd="0" presId="urn:microsoft.com/office/officeart/2005/8/layout/process1"/>
    <dgm:cxn modelId="{15B1A815-85B8-400F-AA99-8F1B5F5DD441}" type="presOf" srcId="{92D2A06C-EB6F-4541-928D-7DC4CD7A1EC7}" destId="{3DA02377-BDE7-4AB9-8F76-21C4BD88867D}" srcOrd="0" destOrd="0" presId="urn:microsoft.com/office/officeart/2005/8/layout/process1"/>
    <dgm:cxn modelId="{264A6390-7938-4873-B9CF-61C76628B2B2}" srcId="{92539EEE-2650-4E3D-B87F-E9F61FB719AD}" destId="{2E2DEDC3-4CE7-42B2-AB0A-F916CB0BBEF8}" srcOrd="1" destOrd="0" parTransId="{FCDB3A00-DF7B-45C3-9861-5F07C81EFD29}" sibTransId="{CD9C60CC-08E0-4DA0-A857-4C22962FE1D6}"/>
    <dgm:cxn modelId="{468040A4-633D-439E-93A3-8B86A2AFCFD1}" type="presOf" srcId="{92539EEE-2650-4E3D-B87F-E9F61FB719AD}" destId="{4E434E33-A2C8-40E5-83E6-36AA24B69C9E}" srcOrd="0" destOrd="0" presId="urn:microsoft.com/office/officeart/2005/8/layout/process1"/>
    <dgm:cxn modelId="{E98759C6-DF37-4C1A-AA75-5FD5B617CDB4}" type="presParOf" srcId="{4E434E33-A2C8-40E5-83E6-36AA24B69C9E}" destId="{DF73BFA2-0FC4-4738-BED5-C60B70B2512D}" srcOrd="0" destOrd="0" presId="urn:microsoft.com/office/officeart/2005/8/layout/process1"/>
    <dgm:cxn modelId="{7D4FE7DF-0CF4-4DE2-826D-30376AABDB2F}" type="presParOf" srcId="{4E434E33-A2C8-40E5-83E6-36AA24B69C9E}" destId="{3DA02377-BDE7-4AB9-8F76-21C4BD88867D}" srcOrd="1" destOrd="0" presId="urn:microsoft.com/office/officeart/2005/8/layout/process1"/>
    <dgm:cxn modelId="{921A8BA7-746D-4684-989A-4FBB9AD9ACD3}" type="presParOf" srcId="{3DA02377-BDE7-4AB9-8F76-21C4BD88867D}" destId="{666F18F6-5D9D-429A-ADA8-E6980068A17D}" srcOrd="0" destOrd="0" presId="urn:microsoft.com/office/officeart/2005/8/layout/process1"/>
    <dgm:cxn modelId="{E9EABDFD-9A68-470B-83D2-5D4DA947FDDA}" type="presParOf" srcId="{4E434E33-A2C8-40E5-83E6-36AA24B69C9E}" destId="{86007C88-28A4-4A04-8732-803927774BA8}" srcOrd="2" destOrd="0" presId="urn:microsoft.com/office/officeart/2005/8/layout/process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539EEE-2650-4E3D-B87F-E9F61FB719AD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86884155-C0D0-4DEB-8E7C-B5D23339A041}">
      <dgm:prSet phldrT="[Текст]" custT="1"/>
      <dgm:spPr/>
      <dgm:t>
        <a:bodyPr/>
        <a:lstStyle/>
        <a:p>
          <a:r>
            <a:rPr lang="ru-RU" sz="6000" b="1" dirty="0" smtClean="0"/>
            <a:t>150 * (-30)</a:t>
          </a:r>
          <a:endParaRPr lang="ru-RU" sz="6000" b="1" dirty="0"/>
        </a:p>
      </dgm:t>
    </dgm:pt>
    <dgm:pt modelId="{25631FCE-7B32-4610-AA1B-D946B209255C}" type="parTrans" cxnId="{4991EBD9-A64A-43D1-8778-E5F267E6AD84}">
      <dgm:prSet/>
      <dgm:spPr/>
      <dgm:t>
        <a:bodyPr/>
        <a:lstStyle/>
        <a:p>
          <a:endParaRPr lang="ru-RU"/>
        </a:p>
      </dgm:t>
    </dgm:pt>
    <dgm:pt modelId="{92D2A06C-EB6F-4541-928D-7DC4CD7A1EC7}" type="sibTrans" cxnId="{4991EBD9-A64A-43D1-8778-E5F267E6AD84}">
      <dgm:prSet/>
      <dgm:spPr/>
      <dgm:t>
        <a:bodyPr/>
        <a:lstStyle/>
        <a:p>
          <a:endParaRPr lang="ru-RU"/>
        </a:p>
      </dgm:t>
    </dgm:pt>
    <dgm:pt modelId="{2E2DEDC3-4CE7-42B2-AB0A-F916CB0BBEF8}">
      <dgm:prSet phldrT="[Текст]" custT="1"/>
      <dgm:spPr/>
      <dgm:t>
        <a:bodyPr/>
        <a:lstStyle/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·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endParaRPr lang="ru-RU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DB3A00-DF7B-45C3-9861-5F07C81EFD29}" type="parTrans" cxnId="{264A6390-7938-4873-B9CF-61C76628B2B2}">
      <dgm:prSet/>
      <dgm:spPr/>
      <dgm:t>
        <a:bodyPr/>
        <a:lstStyle/>
        <a:p>
          <a:endParaRPr lang="ru-RU"/>
        </a:p>
      </dgm:t>
    </dgm:pt>
    <dgm:pt modelId="{CD9C60CC-08E0-4DA0-A857-4C22962FE1D6}" type="sibTrans" cxnId="{264A6390-7938-4873-B9CF-61C76628B2B2}">
      <dgm:prSet/>
      <dgm:spPr/>
      <dgm:t>
        <a:bodyPr/>
        <a:lstStyle/>
        <a:p>
          <a:endParaRPr lang="ru-RU"/>
        </a:p>
      </dgm:t>
    </dgm:pt>
    <dgm:pt modelId="{4E434E33-A2C8-40E5-83E6-36AA24B69C9E}" type="pres">
      <dgm:prSet presAssocID="{92539EEE-2650-4E3D-B87F-E9F61FB719AD}" presName="Name0" presStyleCnt="0">
        <dgm:presLayoutVars>
          <dgm:dir/>
          <dgm:resizeHandles val="exact"/>
        </dgm:presLayoutVars>
      </dgm:prSet>
      <dgm:spPr/>
    </dgm:pt>
    <dgm:pt modelId="{DF73BFA2-0FC4-4738-BED5-C60B70B2512D}" type="pres">
      <dgm:prSet presAssocID="{86884155-C0D0-4DEB-8E7C-B5D23339A041}" presName="node" presStyleLbl="node1" presStyleIdx="0" presStyleCnt="2" custScaleX="157946" custScaleY="131098" custLinFactNeighborX="6007" custLinFactNeighborY="5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02377-BDE7-4AB9-8F76-21C4BD88867D}" type="pres">
      <dgm:prSet presAssocID="{92D2A06C-EB6F-4541-928D-7DC4CD7A1EC7}" presName="sibTrans" presStyleLbl="sibTrans2D1" presStyleIdx="0" presStyleCnt="1" custAng="10800000"/>
      <dgm:spPr/>
      <dgm:t>
        <a:bodyPr/>
        <a:lstStyle/>
        <a:p>
          <a:endParaRPr lang="ru-RU"/>
        </a:p>
      </dgm:t>
    </dgm:pt>
    <dgm:pt modelId="{666F18F6-5D9D-429A-ADA8-E6980068A17D}" type="pres">
      <dgm:prSet presAssocID="{92D2A06C-EB6F-4541-928D-7DC4CD7A1EC7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6007C88-28A4-4A04-8732-803927774BA8}" type="pres">
      <dgm:prSet presAssocID="{2E2DEDC3-4CE7-42B2-AB0A-F916CB0BBEF8}" presName="node" presStyleLbl="node1" presStyleIdx="1" presStyleCnt="2" custScaleX="42656" custScaleY="208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0E8CCA-377A-4EEC-AF02-EB984B6FD2A7}" type="presOf" srcId="{92D2A06C-EB6F-4541-928D-7DC4CD7A1EC7}" destId="{666F18F6-5D9D-429A-ADA8-E6980068A17D}" srcOrd="1" destOrd="0" presId="urn:microsoft.com/office/officeart/2005/8/layout/process1"/>
    <dgm:cxn modelId="{8231ECE1-3EEB-4621-BBFF-F0CEFB08F4CF}" type="presOf" srcId="{92D2A06C-EB6F-4541-928D-7DC4CD7A1EC7}" destId="{3DA02377-BDE7-4AB9-8F76-21C4BD88867D}" srcOrd="0" destOrd="0" presId="urn:microsoft.com/office/officeart/2005/8/layout/process1"/>
    <dgm:cxn modelId="{4991EBD9-A64A-43D1-8778-E5F267E6AD84}" srcId="{92539EEE-2650-4E3D-B87F-E9F61FB719AD}" destId="{86884155-C0D0-4DEB-8E7C-B5D23339A041}" srcOrd="0" destOrd="0" parTransId="{25631FCE-7B32-4610-AA1B-D946B209255C}" sibTransId="{92D2A06C-EB6F-4541-928D-7DC4CD7A1EC7}"/>
    <dgm:cxn modelId="{298D1918-6BE3-4AA7-9951-CC6D754A8782}" type="presOf" srcId="{86884155-C0D0-4DEB-8E7C-B5D23339A041}" destId="{DF73BFA2-0FC4-4738-BED5-C60B70B2512D}" srcOrd="0" destOrd="0" presId="urn:microsoft.com/office/officeart/2005/8/layout/process1"/>
    <dgm:cxn modelId="{264A6390-7938-4873-B9CF-61C76628B2B2}" srcId="{92539EEE-2650-4E3D-B87F-E9F61FB719AD}" destId="{2E2DEDC3-4CE7-42B2-AB0A-F916CB0BBEF8}" srcOrd="1" destOrd="0" parTransId="{FCDB3A00-DF7B-45C3-9861-5F07C81EFD29}" sibTransId="{CD9C60CC-08E0-4DA0-A857-4C22962FE1D6}"/>
    <dgm:cxn modelId="{FC792699-AA19-402D-92F0-B86863EC0DC1}" type="presOf" srcId="{92539EEE-2650-4E3D-B87F-E9F61FB719AD}" destId="{4E434E33-A2C8-40E5-83E6-36AA24B69C9E}" srcOrd="0" destOrd="0" presId="urn:microsoft.com/office/officeart/2005/8/layout/process1"/>
    <dgm:cxn modelId="{1E7E575A-E0D8-441E-9E02-1C512EA1D631}" type="presOf" srcId="{2E2DEDC3-4CE7-42B2-AB0A-F916CB0BBEF8}" destId="{86007C88-28A4-4A04-8732-803927774BA8}" srcOrd="0" destOrd="0" presId="urn:microsoft.com/office/officeart/2005/8/layout/process1"/>
    <dgm:cxn modelId="{DDD02DCE-E8BC-47FE-88F8-43BC206BB3EF}" type="presParOf" srcId="{4E434E33-A2C8-40E5-83E6-36AA24B69C9E}" destId="{DF73BFA2-0FC4-4738-BED5-C60B70B2512D}" srcOrd="0" destOrd="0" presId="urn:microsoft.com/office/officeart/2005/8/layout/process1"/>
    <dgm:cxn modelId="{D5C07217-7CCF-488C-A387-C2AF7DE85D56}" type="presParOf" srcId="{4E434E33-A2C8-40E5-83E6-36AA24B69C9E}" destId="{3DA02377-BDE7-4AB9-8F76-21C4BD88867D}" srcOrd="1" destOrd="0" presId="urn:microsoft.com/office/officeart/2005/8/layout/process1"/>
    <dgm:cxn modelId="{4614B960-CF90-47FB-9E96-E6E3A987A31D}" type="presParOf" srcId="{3DA02377-BDE7-4AB9-8F76-21C4BD88867D}" destId="{666F18F6-5D9D-429A-ADA8-E6980068A17D}" srcOrd="0" destOrd="0" presId="urn:microsoft.com/office/officeart/2005/8/layout/process1"/>
    <dgm:cxn modelId="{14066A98-8F30-4558-AEBD-A69DE99F66EF}" type="presParOf" srcId="{4E434E33-A2C8-40E5-83E6-36AA24B69C9E}" destId="{86007C88-28A4-4A04-8732-803927774BA8}" srcOrd="2" destOrd="0" presId="urn:microsoft.com/office/officeart/2005/8/layout/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539EEE-2650-4E3D-B87F-E9F61FB719AD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86884155-C0D0-4DEB-8E7C-B5D23339A041}">
      <dgm:prSet phldrT="[Текст]" custT="1"/>
      <dgm:spPr/>
      <dgm:t>
        <a:bodyPr/>
        <a:lstStyle/>
        <a:p>
          <a:r>
            <a:rPr lang="ru-RU" sz="6000" b="1" dirty="0" smtClean="0"/>
            <a:t>150 * (-30)</a:t>
          </a:r>
          <a:endParaRPr lang="ru-RU" sz="6000" b="1" dirty="0"/>
        </a:p>
      </dgm:t>
    </dgm:pt>
    <dgm:pt modelId="{25631FCE-7B32-4610-AA1B-D946B209255C}" type="parTrans" cxnId="{4991EBD9-A64A-43D1-8778-E5F267E6AD84}">
      <dgm:prSet/>
      <dgm:spPr/>
      <dgm:t>
        <a:bodyPr/>
        <a:lstStyle/>
        <a:p>
          <a:endParaRPr lang="ru-RU"/>
        </a:p>
      </dgm:t>
    </dgm:pt>
    <dgm:pt modelId="{92D2A06C-EB6F-4541-928D-7DC4CD7A1EC7}" type="sibTrans" cxnId="{4991EBD9-A64A-43D1-8778-E5F267E6AD84}">
      <dgm:prSet/>
      <dgm:spPr/>
      <dgm:t>
        <a:bodyPr/>
        <a:lstStyle/>
        <a:p>
          <a:endParaRPr lang="ru-RU"/>
        </a:p>
      </dgm:t>
    </dgm:pt>
    <dgm:pt modelId="{2E2DEDC3-4CE7-42B2-AB0A-F916CB0BBEF8}">
      <dgm:prSet phldrT="[Текст]" custT="1"/>
      <dgm:spPr/>
      <dgm:t>
        <a:bodyPr/>
        <a:lstStyle/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·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endParaRPr lang="ru-RU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DB3A00-DF7B-45C3-9861-5F07C81EFD29}" type="parTrans" cxnId="{264A6390-7938-4873-B9CF-61C76628B2B2}">
      <dgm:prSet/>
      <dgm:spPr/>
      <dgm:t>
        <a:bodyPr/>
        <a:lstStyle/>
        <a:p>
          <a:endParaRPr lang="ru-RU"/>
        </a:p>
      </dgm:t>
    </dgm:pt>
    <dgm:pt modelId="{CD9C60CC-08E0-4DA0-A857-4C22962FE1D6}" type="sibTrans" cxnId="{264A6390-7938-4873-B9CF-61C76628B2B2}">
      <dgm:prSet/>
      <dgm:spPr/>
      <dgm:t>
        <a:bodyPr/>
        <a:lstStyle/>
        <a:p>
          <a:endParaRPr lang="ru-RU"/>
        </a:p>
      </dgm:t>
    </dgm:pt>
    <dgm:pt modelId="{4E434E33-A2C8-40E5-83E6-36AA24B69C9E}" type="pres">
      <dgm:prSet presAssocID="{92539EEE-2650-4E3D-B87F-E9F61FB719AD}" presName="Name0" presStyleCnt="0">
        <dgm:presLayoutVars>
          <dgm:dir/>
          <dgm:resizeHandles val="exact"/>
        </dgm:presLayoutVars>
      </dgm:prSet>
      <dgm:spPr/>
    </dgm:pt>
    <dgm:pt modelId="{DF73BFA2-0FC4-4738-BED5-C60B70B2512D}" type="pres">
      <dgm:prSet presAssocID="{86884155-C0D0-4DEB-8E7C-B5D23339A041}" presName="node" presStyleLbl="node1" presStyleIdx="0" presStyleCnt="2" custScaleX="157946" custScaleY="131098" custLinFactNeighborX="6007" custLinFactNeighborY="5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02377-BDE7-4AB9-8F76-21C4BD88867D}" type="pres">
      <dgm:prSet presAssocID="{92D2A06C-EB6F-4541-928D-7DC4CD7A1EC7}" presName="sibTrans" presStyleLbl="sibTrans2D1" presStyleIdx="0" presStyleCnt="1" custAng="10800000"/>
      <dgm:spPr/>
      <dgm:t>
        <a:bodyPr/>
        <a:lstStyle/>
        <a:p>
          <a:endParaRPr lang="ru-RU"/>
        </a:p>
      </dgm:t>
    </dgm:pt>
    <dgm:pt modelId="{666F18F6-5D9D-429A-ADA8-E6980068A17D}" type="pres">
      <dgm:prSet presAssocID="{92D2A06C-EB6F-4541-928D-7DC4CD7A1EC7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6007C88-28A4-4A04-8732-803927774BA8}" type="pres">
      <dgm:prSet presAssocID="{2E2DEDC3-4CE7-42B2-AB0A-F916CB0BBEF8}" presName="node" presStyleLbl="node1" presStyleIdx="1" presStyleCnt="2" custScaleX="42656" custScaleY="208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E99F5A-9E55-4555-B734-3E7BD97FC26A}" type="presOf" srcId="{92D2A06C-EB6F-4541-928D-7DC4CD7A1EC7}" destId="{666F18F6-5D9D-429A-ADA8-E6980068A17D}" srcOrd="1" destOrd="0" presId="urn:microsoft.com/office/officeart/2005/8/layout/process1"/>
    <dgm:cxn modelId="{1972F6FE-7587-46C8-8AA4-09025FA653AA}" type="presOf" srcId="{92539EEE-2650-4E3D-B87F-E9F61FB719AD}" destId="{4E434E33-A2C8-40E5-83E6-36AA24B69C9E}" srcOrd="0" destOrd="0" presId="urn:microsoft.com/office/officeart/2005/8/layout/process1"/>
    <dgm:cxn modelId="{4E04DFB5-E66B-4491-A7C2-D0C80249FC63}" type="presOf" srcId="{86884155-C0D0-4DEB-8E7C-B5D23339A041}" destId="{DF73BFA2-0FC4-4738-BED5-C60B70B2512D}" srcOrd="0" destOrd="0" presId="urn:microsoft.com/office/officeart/2005/8/layout/process1"/>
    <dgm:cxn modelId="{7C495125-A4A2-4EEC-9FC1-50C4E38C0ABB}" type="presOf" srcId="{2E2DEDC3-4CE7-42B2-AB0A-F916CB0BBEF8}" destId="{86007C88-28A4-4A04-8732-803927774BA8}" srcOrd="0" destOrd="0" presId="urn:microsoft.com/office/officeart/2005/8/layout/process1"/>
    <dgm:cxn modelId="{4991EBD9-A64A-43D1-8778-E5F267E6AD84}" srcId="{92539EEE-2650-4E3D-B87F-E9F61FB719AD}" destId="{86884155-C0D0-4DEB-8E7C-B5D23339A041}" srcOrd="0" destOrd="0" parTransId="{25631FCE-7B32-4610-AA1B-D946B209255C}" sibTransId="{92D2A06C-EB6F-4541-928D-7DC4CD7A1EC7}"/>
    <dgm:cxn modelId="{34D56C1A-00F0-4CC8-AF76-93EE97D27A4C}" type="presOf" srcId="{92D2A06C-EB6F-4541-928D-7DC4CD7A1EC7}" destId="{3DA02377-BDE7-4AB9-8F76-21C4BD88867D}" srcOrd="0" destOrd="0" presId="urn:microsoft.com/office/officeart/2005/8/layout/process1"/>
    <dgm:cxn modelId="{264A6390-7938-4873-B9CF-61C76628B2B2}" srcId="{92539EEE-2650-4E3D-B87F-E9F61FB719AD}" destId="{2E2DEDC3-4CE7-42B2-AB0A-F916CB0BBEF8}" srcOrd="1" destOrd="0" parTransId="{FCDB3A00-DF7B-45C3-9861-5F07C81EFD29}" sibTransId="{CD9C60CC-08E0-4DA0-A857-4C22962FE1D6}"/>
    <dgm:cxn modelId="{9F535CF3-CA49-48F7-8223-9732DB727FDB}" type="presParOf" srcId="{4E434E33-A2C8-40E5-83E6-36AA24B69C9E}" destId="{DF73BFA2-0FC4-4738-BED5-C60B70B2512D}" srcOrd="0" destOrd="0" presId="urn:microsoft.com/office/officeart/2005/8/layout/process1"/>
    <dgm:cxn modelId="{86698477-5F56-4AB6-A769-7DAB65D42487}" type="presParOf" srcId="{4E434E33-A2C8-40E5-83E6-36AA24B69C9E}" destId="{3DA02377-BDE7-4AB9-8F76-21C4BD88867D}" srcOrd="1" destOrd="0" presId="urn:microsoft.com/office/officeart/2005/8/layout/process1"/>
    <dgm:cxn modelId="{1B6ED27D-FB1C-40DD-9437-853DAC5A2AFE}" type="presParOf" srcId="{3DA02377-BDE7-4AB9-8F76-21C4BD88867D}" destId="{666F18F6-5D9D-429A-ADA8-E6980068A17D}" srcOrd="0" destOrd="0" presId="urn:microsoft.com/office/officeart/2005/8/layout/process1"/>
    <dgm:cxn modelId="{0C3FCE47-98D5-4A9A-AC37-4B2D4168D59A}" type="presParOf" srcId="{4E434E33-A2C8-40E5-83E6-36AA24B69C9E}" destId="{86007C88-28A4-4A04-8732-803927774BA8}" srcOrd="2" destOrd="0" presId="urn:microsoft.com/office/officeart/2005/8/layout/process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539EEE-2650-4E3D-B87F-E9F61FB719AD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86884155-C0D0-4DEB-8E7C-B5D23339A041}">
      <dgm:prSet phldrT="[Текст]" custT="1"/>
      <dgm:spPr/>
      <dgm:t>
        <a:bodyPr/>
        <a:lstStyle/>
        <a:p>
          <a:r>
            <a:rPr lang="ru-RU" sz="6000" b="1" dirty="0" smtClean="0"/>
            <a:t>150 * (-30)</a:t>
          </a:r>
          <a:endParaRPr lang="ru-RU" sz="6000" b="1" dirty="0"/>
        </a:p>
      </dgm:t>
    </dgm:pt>
    <dgm:pt modelId="{25631FCE-7B32-4610-AA1B-D946B209255C}" type="parTrans" cxnId="{4991EBD9-A64A-43D1-8778-E5F267E6AD84}">
      <dgm:prSet/>
      <dgm:spPr/>
      <dgm:t>
        <a:bodyPr/>
        <a:lstStyle/>
        <a:p>
          <a:endParaRPr lang="ru-RU"/>
        </a:p>
      </dgm:t>
    </dgm:pt>
    <dgm:pt modelId="{92D2A06C-EB6F-4541-928D-7DC4CD7A1EC7}" type="sibTrans" cxnId="{4991EBD9-A64A-43D1-8778-E5F267E6AD84}">
      <dgm:prSet/>
      <dgm:spPr/>
      <dgm:t>
        <a:bodyPr/>
        <a:lstStyle/>
        <a:p>
          <a:endParaRPr lang="ru-RU"/>
        </a:p>
      </dgm:t>
    </dgm:pt>
    <dgm:pt modelId="{2E2DEDC3-4CE7-42B2-AB0A-F916CB0BBEF8}">
      <dgm:prSet phldrT="[Текст]" custT="1"/>
      <dgm:spPr/>
      <dgm:t>
        <a:bodyPr/>
        <a:lstStyle/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·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endParaRPr lang="ru-RU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DB3A00-DF7B-45C3-9861-5F07C81EFD29}" type="parTrans" cxnId="{264A6390-7938-4873-B9CF-61C76628B2B2}">
      <dgm:prSet/>
      <dgm:spPr/>
      <dgm:t>
        <a:bodyPr/>
        <a:lstStyle/>
        <a:p>
          <a:endParaRPr lang="ru-RU"/>
        </a:p>
      </dgm:t>
    </dgm:pt>
    <dgm:pt modelId="{CD9C60CC-08E0-4DA0-A857-4C22962FE1D6}" type="sibTrans" cxnId="{264A6390-7938-4873-B9CF-61C76628B2B2}">
      <dgm:prSet/>
      <dgm:spPr/>
      <dgm:t>
        <a:bodyPr/>
        <a:lstStyle/>
        <a:p>
          <a:endParaRPr lang="ru-RU"/>
        </a:p>
      </dgm:t>
    </dgm:pt>
    <dgm:pt modelId="{4E434E33-A2C8-40E5-83E6-36AA24B69C9E}" type="pres">
      <dgm:prSet presAssocID="{92539EEE-2650-4E3D-B87F-E9F61FB719AD}" presName="Name0" presStyleCnt="0">
        <dgm:presLayoutVars>
          <dgm:dir/>
          <dgm:resizeHandles val="exact"/>
        </dgm:presLayoutVars>
      </dgm:prSet>
      <dgm:spPr/>
    </dgm:pt>
    <dgm:pt modelId="{DF73BFA2-0FC4-4738-BED5-C60B70B2512D}" type="pres">
      <dgm:prSet presAssocID="{86884155-C0D0-4DEB-8E7C-B5D23339A041}" presName="node" presStyleLbl="node1" presStyleIdx="0" presStyleCnt="2" custScaleX="157946" custScaleY="131098" custLinFactNeighborX="6007" custLinFactNeighborY="5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02377-BDE7-4AB9-8F76-21C4BD88867D}" type="pres">
      <dgm:prSet presAssocID="{92D2A06C-EB6F-4541-928D-7DC4CD7A1EC7}" presName="sibTrans" presStyleLbl="sibTrans2D1" presStyleIdx="0" presStyleCnt="1" custAng="10800000"/>
      <dgm:spPr/>
      <dgm:t>
        <a:bodyPr/>
        <a:lstStyle/>
        <a:p>
          <a:endParaRPr lang="ru-RU"/>
        </a:p>
      </dgm:t>
    </dgm:pt>
    <dgm:pt modelId="{666F18F6-5D9D-429A-ADA8-E6980068A17D}" type="pres">
      <dgm:prSet presAssocID="{92D2A06C-EB6F-4541-928D-7DC4CD7A1EC7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6007C88-28A4-4A04-8732-803927774BA8}" type="pres">
      <dgm:prSet presAssocID="{2E2DEDC3-4CE7-42B2-AB0A-F916CB0BBEF8}" presName="node" presStyleLbl="node1" presStyleIdx="1" presStyleCnt="2" custScaleX="42656" custScaleY="208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336937-39B9-42FA-9EE6-7F8A4526B826}" type="presOf" srcId="{92D2A06C-EB6F-4541-928D-7DC4CD7A1EC7}" destId="{666F18F6-5D9D-429A-ADA8-E6980068A17D}" srcOrd="1" destOrd="0" presId="urn:microsoft.com/office/officeart/2005/8/layout/process1"/>
    <dgm:cxn modelId="{A1F64BEA-014D-45E4-B687-396CCE99775A}" type="presOf" srcId="{92D2A06C-EB6F-4541-928D-7DC4CD7A1EC7}" destId="{3DA02377-BDE7-4AB9-8F76-21C4BD88867D}" srcOrd="0" destOrd="0" presId="urn:microsoft.com/office/officeart/2005/8/layout/process1"/>
    <dgm:cxn modelId="{2346C37A-B609-4FDE-8661-9FF53C9D6940}" type="presOf" srcId="{92539EEE-2650-4E3D-B87F-E9F61FB719AD}" destId="{4E434E33-A2C8-40E5-83E6-36AA24B69C9E}" srcOrd="0" destOrd="0" presId="urn:microsoft.com/office/officeart/2005/8/layout/process1"/>
    <dgm:cxn modelId="{2FE1A7D7-3AAD-4D1C-9C6C-F78FAA3411C2}" type="presOf" srcId="{86884155-C0D0-4DEB-8E7C-B5D23339A041}" destId="{DF73BFA2-0FC4-4738-BED5-C60B70B2512D}" srcOrd="0" destOrd="0" presId="urn:microsoft.com/office/officeart/2005/8/layout/process1"/>
    <dgm:cxn modelId="{4991EBD9-A64A-43D1-8778-E5F267E6AD84}" srcId="{92539EEE-2650-4E3D-B87F-E9F61FB719AD}" destId="{86884155-C0D0-4DEB-8E7C-B5D23339A041}" srcOrd="0" destOrd="0" parTransId="{25631FCE-7B32-4610-AA1B-D946B209255C}" sibTransId="{92D2A06C-EB6F-4541-928D-7DC4CD7A1EC7}"/>
    <dgm:cxn modelId="{264A6390-7938-4873-B9CF-61C76628B2B2}" srcId="{92539EEE-2650-4E3D-B87F-E9F61FB719AD}" destId="{2E2DEDC3-4CE7-42B2-AB0A-F916CB0BBEF8}" srcOrd="1" destOrd="0" parTransId="{FCDB3A00-DF7B-45C3-9861-5F07C81EFD29}" sibTransId="{CD9C60CC-08E0-4DA0-A857-4C22962FE1D6}"/>
    <dgm:cxn modelId="{00586C91-96B4-4E7C-B2F5-A3DCCE312B13}" type="presOf" srcId="{2E2DEDC3-4CE7-42B2-AB0A-F916CB0BBEF8}" destId="{86007C88-28A4-4A04-8732-803927774BA8}" srcOrd="0" destOrd="0" presId="urn:microsoft.com/office/officeart/2005/8/layout/process1"/>
    <dgm:cxn modelId="{BB23DDE0-F1B6-47CD-932D-BF816C279A4C}" type="presParOf" srcId="{4E434E33-A2C8-40E5-83E6-36AA24B69C9E}" destId="{DF73BFA2-0FC4-4738-BED5-C60B70B2512D}" srcOrd="0" destOrd="0" presId="urn:microsoft.com/office/officeart/2005/8/layout/process1"/>
    <dgm:cxn modelId="{F3EC2202-A5FD-4E68-ACA1-A9893E729D9A}" type="presParOf" srcId="{4E434E33-A2C8-40E5-83E6-36AA24B69C9E}" destId="{3DA02377-BDE7-4AB9-8F76-21C4BD88867D}" srcOrd="1" destOrd="0" presId="urn:microsoft.com/office/officeart/2005/8/layout/process1"/>
    <dgm:cxn modelId="{AAEC9ACC-D71A-4144-A88D-D252AF29BCBE}" type="presParOf" srcId="{3DA02377-BDE7-4AB9-8F76-21C4BD88867D}" destId="{666F18F6-5D9D-429A-ADA8-E6980068A17D}" srcOrd="0" destOrd="0" presId="urn:microsoft.com/office/officeart/2005/8/layout/process1"/>
    <dgm:cxn modelId="{3FD5F8AB-2285-4F62-AC6F-ECD0467552F9}" type="presParOf" srcId="{4E434E33-A2C8-40E5-83E6-36AA24B69C9E}" destId="{86007C88-28A4-4A04-8732-803927774BA8}" srcOrd="2" destOrd="0" presId="urn:microsoft.com/office/officeart/2005/8/layout/process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2539EEE-2650-4E3D-B87F-E9F61FB719AD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86884155-C0D0-4DEB-8E7C-B5D23339A041}">
      <dgm:prSet phldrT="[Текст]" custT="1"/>
      <dgm:spPr/>
      <dgm:t>
        <a:bodyPr/>
        <a:lstStyle/>
        <a:p>
          <a:r>
            <a:rPr lang="ru-RU" sz="6000" b="1" dirty="0" smtClean="0"/>
            <a:t>150 * (-30)</a:t>
          </a:r>
          <a:endParaRPr lang="ru-RU" sz="6000" b="1" dirty="0"/>
        </a:p>
      </dgm:t>
    </dgm:pt>
    <dgm:pt modelId="{25631FCE-7B32-4610-AA1B-D946B209255C}" type="parTrans" cxnId="{4991EBD9-A64A-43D1-8778-E5F267E6AD84}">
      <dgm:prSet/>
      <dgm:spPr/>
      <dgm:t>
        <a:bodyPr/>
        <a:lstStyle/>
        <a:p>
          <a:endParaRPr lang="ru-RU"/>
        </a:p>
      </dgm:t>
    </dgm:pt>
    <dgm:pt modelId="{92D2A06C-EB6F-4541-928D-7DC4CD7A1EC7}" type="sibTrans" cxnId="{4991EBD9-A64A-43D1-8778-E5F267E6AD84}">
      <dgm:prSet/>
      <dgm:spPr/>
      <dgm:t>
        <a:bodyPr/>
        <a:lstStyle/>
        <a:p>
          <a:endParaRPr lang="ru-RU"/>
        </a:p>
      </dgm:t>
    </dgm:pt>
    <dgm:pt modelId="{2E2DEDC3-4CE7-42B2-AB0A-F916CB0BBEF8}">
      <dgm:prSet phldrT="[Текст]" custT="1"/>
      <dgm:spPr/>
      <dgm:t>
        <a:bodyPr/>
        <a:lstStyle/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·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endParaRPr lang="ru-RU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DB3A00-DF7B-45C3-9861-5F07C81EFD29}" type="parTrans" cxnId="{264A6390-7938-4873-B9CF-61C76628B2B2}">
      <dgm:prSet/>
      <dgm:spPr/>
      <dgm:t>
        <a:bodyPr/>
        <a:lstStyle/>
        <a:p>
          <a:endParaRPr lang="ru-RU"/>
        </a:p>
      </dgm:t>
    </dgm:pt>
    <dgm:pt modelId="{CD9C60CC-08E0-4DA0-A857-4C22962FE1D6}" type="sibTrans" cxnId="{264A6390-7938-4873-B9CF-61C76628B2B2}">
      <dgm:prSet/>
      <dgm:spPr/>
      <dgm:t>
        <a:bodyPr/>
        <a:lstStyle/>
        <a:p>
          <a:endParaRPr lang="ru-RU"/>
        </a:p>
      </dgm:t>
    </dgm:pt>
    <dgm:pt modelId="{4E434E33-A2C8-40E5-83E6-36AA24B69C9E}" type="pres">
      <dgm:prSet presAssocID="{92539EEE-2650-4E3D-B87F-E9F61FB719AD}" presName="Name0" presStyleCnt="0">
        <dgm:presLayoutVars>
          <dgm:dir/>
          <dgm:resizeHandles val="exact"/>
        </dgm:presLayoutVars>
      </dgm:prSet>
      <dgm:spPr/>
    </dgm:pt>
    <dgm:pt modelId="{DF73BFA2-0FC4-4738-BED5-C60B70B2512D}" type="pres">
      <dgm:prSet presAssocID="{86884155-C0D0-4DEB-8E7C-B5D23339A041}" presName="node" presStyleLbl="node1" presStyleIdx="0" presStyleCnt="2" custScaleX="157946" custScaleY="131098" custLinFactNeighborX="6007" custLinFactNeighborY="5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02377-BDE7-4AB9-8F76-21C4BD88867D}" type="pres">
      <dgm:prSet presAssocID="{92D2A06C-EB6F-4541-928D-7DC4CD7A1EC7}" presName="sibTrans" presStyleLbl="sibTrans2D1" presStyleIdx="0" presStyleCnt="1" custAng="10800000"/>
      <dgm:spPr/>
      <dgm:t>
        <a:bodyPr/>
        <a:lstStyle/>
        <a:p>
          <a:endParaRPr lang="ru-RU"/>
        </a:p>
      </dgm:t>
    </dgm:pt>
    <dgm:pt modelId="{666F18F6-5D9D-429A-ADA8-E6980068A17D}" type="pres">
      <dgm:prSet presAssocID="{92D2A06C-EB6F-4541-928D-7DC4CD7A1EC7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6007C88-28A4-4A04-8732-803927774BA8}" type="pres">
      <dgm:prSet presAssocID="{2E2DEDC3-4CE7-42B2-AB0A-F916CB0BBEF8}" presName="node" presStyleLbl="node1" presStyleIdx="1" presStyleCnt="2" custScaleX="42656" custScaleY="208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363B30-DC36-4293-8813-353480C3F406}" type="presOf" srcId="{92539EEE-2650-4E3D-B87F-E9F61FB719AD}" destId="{4E434E33-A2C8-40E5-83E6-36AA24B69C9E}" srcOrd="0" destOrd="0" presId="urn:microsoft.com/office/officeart/2005/8/layout/process1"/>
    <dgm:cxn modelId="{F9078EF3-8DD1-4B16-A6AF-1BB6A437AE6A}" type="presOf" srcId="{86884155-C0D0-4DEB-8E7C-B5D23339A041}" destId="{DF73BFA2-0FC4-4738-BED5-C60B70B2512D}" srcOrd="0" destOrd="0" presId="urn:microsoft.com/office/officeart/2005/8/layout/process1"/>
    <dgm:cxn modelId="{52DD4CF1-B98A-48A1-9F5E-E6FDBBEAEBD4}" type="presOf" srcId="{92D2A06C-EB6F-4541-928D-7DC4CD7A1EC7}" destId="{666F18F6-5D9D-429A-ADA8-E6980068A17D}" srcOrd="1" destOrd="0" presId="urn:microsoft.com/office/officeart/2005/8/layout/process1"/>
    <dgm:cxn modelId="{2B829CF6-8EE5-4C50-8125-32AB6B6675FA}" type="presOf" srcId="{2E2DEDC3-4CE7-42B2-AB0A-F916CB0BBEF8}" destId="{86007C88-28A4-4A04-8732-803927774BA8}" srcOrd="0" destOrd="0" presId="urn:microsoft.com/office/officeart/2005/8/layout/process1"/>
    <dgm:cxn modelId="{4991EBD9-A64A-43D1-8778-E5F267E6AD84}" srcId="{92539EEE-2650-4E3D-B87F-E9F61FB719AD}" destId="{86884155-C0D0-4DEB-8E7C-B5D23339A041}" srcOrd="0" destOrd="0" parTransId="{25631FCE-7B32-4610-AA1B-D946B209255C}" sibTransId="{92D2A06C-EB6F-4541-928D-7DC4CD7A1EC7}"/>
    <dgm:cxn modelId="{264A6390-7938-4873-B9CF-61C76628B2B2}" srcId="{92539EEE-2650-4E3D-B87F-E9F61FB719AD}" destId="{2E2DEDC3-4CE7-42B2-AB0A-F916CB0BBEF8}" srcOrd="1" destOrd="0" parTransId="{FCDB3A00-DF7B-45C3-9861-5F07C81EFD29}" sibTransId="{CD9C60CC-08E0-4DA0-A857-4C22962FE1D6}"/>
    <dgm:cxn modelId="{617D6F22-F5B8-4748-8560-0E303BA39BD7}" type="presOf" srcId="{92D2A06C-EB6F-4541-928D-7DC4CD7A1EC7}" destId="{3DA02377-BDE7-4AB9-8F76-21C4BD88867D}" srcOrd="0" destOrd="0" presId="urn:microsoft.com/office/officeart/2005/8/layout/process1"/>
    <dgm:cxn modelId="{6C15D5CC-4C0F-46FC-A9B5-38BB19890F50}" type="presParOf" srcId="{4E434E33-A2C8-40E5-83E6-36AA24B69C9E}" destId="{DF73BFA2-0FC4-4738-BED5-C60B70B2512D}" srcOrd="0" destOrd="0" presId="urn:microsoft.com/office/officeart/2005/8/layout/process1"/>
    <dgm:cxn modelId="{EC8D2EBC-EA80-48C3-A460-D88462587FEF}" type="presParOf" srcId="{4E434E33-A2C8-40E5-83E6-36AA24B69C9E}" destId="{3DA02377-BDE7-4AB9-8F76-21C4BD88867D}" srcOrd="1" destOrd="0" presId="urn:microsoft.com/office/officeart/2005/8/layout/process1"/>
    <dgm:cxn modelId="{CA8B546F-6F6F-4360-93A3-310080FBC0D7}" type="presParOf" srcId="{3DA02377-BDE7-4AB9-8F76-21C4BD88867D}" destId="{666F18F6-5D9D-429A-ADA8-E6980068A17D}" srcOrd="0" destOrd="0" presId="urn:microsoft.com/office/officeart/2005/8/layout/process1"/>
    <dgm:cxn modelId="{F7E1B7E2-34D1-44F8-9B2E-E80FAD58F35E}" type="presParOf" srcId="{4E434E33-A2C8-40E5-83E6-36AA24B69C9E}" destId="{86007C88-28A4-4A04-8732-803927774BA8}" srcOrd="2" destOrd="0" presId="urn:microsoft.com/office/officeart/2005/8/layout/process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2539EEE-2650-4E3D-B87F-E9F61FB719AD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86884155-C0D0-4DEB-8E7C-B5D23339A041}">
      <dgm:prSet phldrT="[Текст]" custT="1"/>
      <dgm:spPr/>
      <dgm:t>
        <a:bodyPr/>
        <a:lstStyle/>
        <a:p>
          <a:r>
            <a:rPr lang="ru-RU" sz="6000" b="1" dirty="0" smtClean="0"/>
            <a:t>150 * (-30)</a:t>
          </a:r>
          <a:endParaRPr lang="ru-RU" sz="6000" b="1" dirty="0"/>
        </a:p>
      </dgm:t>
    </dgm:pt>
    <dgm:pt modelId="{25631FCE-7B32-4610-AA1B-D946B209255C}" type="parTrans" cxnId="{4991EBD9-A64A-43D1-8778-E5F267E6AD84}">
      <dgm:prSet/>
      <dgm:spPr/>
      <dgm:t>
        <a:bodyPr/>
        <a:lstStyle/>
        <a:p>
          <a:endParaRPr lang="ru-RU"/>
        </a:p>
      </dgm:t>
    </dgm:pt>
    <dgm:pt modelId="{92D2A06C-EB6F-4541-928D-7DC4CD7A1EC7}" type="sibTrans" cxnId="{4991EBD9-A64A-43D1-8778-E5F267E6AD84}">
      <dgm:prSet/>
      <dgm:spPr/>
      <dgm:t>
        <a:bodyPr/>
        <a:lstStyle/>
        <a:p>
          <a:endParaRPr lang="ru-RU"/>
        </a:p>
      </dgm:t>
    </dgm:pt>
    <dgm:pt modelId="{2E2DEDC3-4CE7-42B2-AB0A-F916CB0BBEF8}">
      <dgm:prSet phldrT="[Текст]" custT="1"/>
      <dgm:spPr/>
      <dgm:t>
        <a:bodyPr/>
        <a:lstStyle/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·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endParaRPr lang="ru-RU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DB3A00-DF7B-45C3-9861-5F07C81EFD29}" type="parTrans" cxnId="{264A6390-7938-4873-B9CF-61C76628B2B2}">
      <dgm:prSet/>
      <dgm:spPr/>
      <dgm:t>
        <a:bodyPr/>
        <a:lstStyle/>
        <a:p>
          <a:endParaRPr lang="ru-RU"/>
        </a:p>
      </dgm:t>
    </dgm:pt>
    <dgm:pt modelId="{CD9C60CC-08E0-4DA0-A857-4C22962FE1D6}" type="sibTrans" cxnId="{264A6390-7938-4873-B9CF-61C76628B2B2}">
      <dgm:prSet/>
      <dgm:spPr/>
      <dgm:t>
        <a:bodyPr/>
        <a:lstStyle/>
        <a:p>
          <a:endParaRPr lang="ru-RU"/>
        </a:p>
      </dgm:t>
    </dgm:pt>
    <dgm:pt modelId="{4E434E33-A2C8-40E5-83E6-36AA24B69C9E}" type="pres">
      <dgm:prSet presAssocID="{92539EEE-2650-4E3D-B87F-E9F61FB719AD}" presName="Name0" presStyleCnt="0">
        <dgm:presLayoutVars>
          <dgm:dir/>
          <dgm:resizeHandles val="exact"/>
        </dgm:presLayoutVars>
      </dgm:prSet>
      <dgm:spPr/>
    </dgm:pt>
    <dgm:pt modelId="{DF73BFA2-0FC4-4738-BED5-C60B70B2512D}" type="pres">
      <dgm:prSet presAssocID="{86884155-C0D0-4DEB-8E7C-B5D23339A041}" presName="node" presStyleLbl="node1" presStyleIdx="0" presStyleCnt="2" custScaleX="157946" custScaleY="131098" custLinFactNeighborX="6007" custLinFactNeighborY="5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02377-BDE7-4AB9-8F76-21C4BD88867D}" type="pres">
      <dgm:prSet presAssocID="{92D2A06C-EB6F-4541-928D-7DC4CD7A1EC7}" presName="sibTrans" presStyleLbl="sibTrans2D1" presStyleIdx="0" presStyleCnt="1" custAng="10800000"/>
      <dgm:spPr/>
      <dgm:t>
        <a:bodyPr/>
        <a:lstStyle/>
        <a:p>
          <a:endParaRPr lang="ru-RU"/>
        </a:p>
      </dgm:t>
    </dgm:pt>
    <dgm:pt modelId="{666F18F6-5D9D-429A-ADA8-E6980068A17D}" type="pres">
      <dgm:prSet presAssocID="{92D2A06C-EB6F-4541-928D-7DC4CD7A1EC7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6007C88-28A4-4A04-8732-803927774BA8}" type="pres">
      <dgm:prSet presAssocID="{2E2DEDC3-4CE7-42B2-AB0A-F916CB0BBEF8}" presName="node" presStyleLbl="node1" presStyleIdx="1" presStyleCnt="2" custScaleX="42656" custScaleY="208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CB9FCD-A921-49A7-9A07-57781054D699}" type="presOf" srcId="{86884155-C0D0-4DEB-8E7C-B5D23339A041}" destId="{DF73BFA2-0FC4-4738-BED5-C60B70B2512D}" srcOrd="0" destOrd="0" presId="urn:microsoft.com/office/officeart/2005/8/layout/process1"/>
    <dgm:cxn modelId="{EF65F26B-710B-4239-B9E4-C63EBAF6138B}" type="presOf" srcId="{92D2A06C-EB6F-4541-928D-7DC4CD7A1EC7}" destId="{3DA02377-BDE7-4AB9-8F76-21C4BD88867D}" srcOrd="0" destOrd="0" presId="urn:microsoft.com/office/officeart/2005/8/layout/process1"/>
    <dgm:cxn modelId="{904D11E8-F018-470D-BF9F-86136569CF1D}" type="presOf" srcId="{92D2A06C-EB6F-4541-928D-7DC4CD7A1EC7}" destId="{666F18F6-5D9D-429A-ADA8-E6980068A17D}" srcOrd="1" destOrd="0" presId="urn:microsoft.com/office/officeart/2005/8/layout/process1"/>
    <dgm:cxn modelId="{4991EBD9-A64A-43D1-8778-E5F267E6AD84}" srcId="{92539EEE-2650-4E3D-B87F-E9F61FB719AD}" destId="{86884155-C0D0-4DEB-8E7C-B5D23339A041}" srcOrd="0" destOrd="0" parTransId="{25631FCE-7B32-4610-AA1B-D946B209255C}" sibTransId="{92D2A06C-EB6F-4541-928D-7DC4CD7A1EC7}"/>
    <dgm:cxn modelId="{58BDD9FD-6023-4AB0-9961-43C8669DF119}" type="presOf" srcId="{2E2DEDC3-4CE7-42B2-AB0A-F916CB0BBEF8}" destId="{86007C88-28A4-4A04-8732-803927774BA8}" srcOrd="0" destOrd="0" presId="urn:microsoft.com/office/officeart/2005/8/layout/process1"/>
    <dgm:cxn modelId="{264A6390-7938-4873-B9CF-61C76628B2B2}" srcId="{92539EEE-2650-4E3D-B87F-E9F61FB719AD}" destId="{2E2DEDC3-4CE7-42B2-AB0A-F916CB0BBEF8}" srcOrd="1" destOrd="0" parTransId="{FCDB3A00-DF7B-45C3-9861-5F07C81EFD29}" sibTransId="{CD9C60CC-08E0-4DA0-A857-4C22962FE1D6}"/>
    <dgm:cxn modelId="{213D416E-E018-4DBE-BCEA-FFA55FBF4C8E}" type="presOf" srcId="{92539EEE-2650-4E3D-B87F-E9F61FB719AD}" destId="{4E434E33-A2C8-40E5-83E6-36AA24B69C9E}" srcOrd="0" destOrd="0" presId="urn:microsoft.com/office/officeart/2005/8/layout/process1"/>
    <dgm:cxn modelId="{C905D342-141E-47E5-8820-725AEACA3AD5}" type="presParOf" srcId="{4E434E33-A2C8-40E5-83E6-36AA24B69C9E}" destId="{DF73BFA2-0FC4-4738-BED5-C60B70B2512D}" srcOrd="0" destOrd="0" presId="urn:microsoft.com/office/officeart/2005/8/layout/process1"/>
    <dgm:cxn modelId="{6DBBAD38-0398-4EEB-BEF4-8BE3A32A3A4D}" type="presParOf" srcId="{4E434E33-A2C8-40E5-83E6-36AA24B69C9E}" destId="{3DA02377-BDE7-4AB9-8F76-21C4BD88867D}" srcOrd="1" destOrd="0" presId="urn:microsoft.com/office/officeart/2005/8/layout/process1"/>
    <dgm:cxn modelId="{47D5FE30-0776-43EF-96FA-893C3819B370}" type="presParOf" srcId="{3DA02377-BDE7-4AB9-8F76-21C4BD88867D}" destId="{666F18F6-5D9D-429A-ADA8-E6980068A17D}" srcOrd="0" destOrd="0" presId="urn:microsoft.com/office/officeart/2005/8/layout/process1"/>
    <dgm:cxn modelId="{E0B327B4-CB66-422B-995C-717D6A3A5E1F}" type="presParOf" srcId="{4E434E33-A2C8-40E5-83E6-36AA24B69C9E}" destId="{86007C88-28A4-4A04-8732-803927774BA8}" srcOrd="2" destOrd="0" presId="urn:microsoft.com/office/officeart/2005/8/layout/process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2539EEE-2650-4E3D-B87F-E9F61FB719AD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86884155-C0D0-4DEB-8E7C-B5D23339A041}">
      <dgm:prSet phldrT="[Текст]" custT="1"/>
      <dgm:spPr/>
      <dgm:t>
        <a:bodyPr/>
        <a:lstStyle/>
        <a:p>
          <a:r>
            <a:rPr lang="ru-RU" sz="6000" b="1" dirty="0" smtClean="0"/>
            <a:t>150 * (-30)</a:t>
          </a:r>
          <a:endParaRPr lang="ru-RU" sz="6000" b="1" dirty="0"/>
        </a:p>
      </dgm:t>
    </dgm:pt>
    <dgm:pt modelId="{25631FCE-7B32-4610-AA1B-D946B209255C}" type="parTrans" cxnId="{4991EBD9-A64A-43D1-8778-E5F267E6AD84}">
      <dgm:prSet/>
      <dgm:spPr/>
      <dgm:t>
        <a:bodyPr/>
        <a:lstStyle/>
        <a:p>
          <a:endParaRPr lang="ru-RU"/>
        </a:p>
      </dgm:t>
    </dgm:pt>
    <dgm:pt modelId="{92D2A06C-EB6F-4541-928D-7DC4CD7A1EC7}" type="sibTrans" cxnId="{4991EBD9-A64A-43D1-8778-E5F267E6AD84}">
      <dgm:prSet/>
      <dgm:spPr/>
      <dgm:t>
        <a:bodyPr/>
        <a:lstStyle/>
        <a:p>
          <a:endParaRPr lang="ru-RU"/>
        </a:p>
      </dgm:t>
    </dgm:pt>
    <dgm:pt modelId="{2E2DEDC3-4CE7-42B2-AB0A-F916CB0BBEF8}">
      <dgm:prSet phldrT="[Текст]" custT="1"/>
      <dgm:spPr/>
      <dgm:t>
        <a:bodyPr/>
        <a:lstStyle/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·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endParaRPr lang="ru-RU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DB3A00-DF7B-45C3-9861-5F07C81EFD29}" type="parTrans" cxnId="{264A6390-7938-4873-B9CF-61C76628B2B2}">
      <dgm:prSet/>
      <dgm:spPr/>
      <dgm:t>
        <a:bodyPr/>
        <a:lstStyle/>
        <a:p>
          <a:endParaRPr lang="ru-RU"/>
        </a:p>
      </dgm:t>
    </dgm:pt>
    <dgm:pt modelId="{CD9C60CC-08E0-4DA0-A857-4C22962FE1D6}" type="sibTrans" cxnId="{264A6390-7938-4873-B9CF-61C76628B2B2}">
      <dgm:prSet/>
      <dgm:spPr/>
      <dgm:t>
        <a:bodyPr/>
        <a:lstStyle/>
        <a:p>
          <a:endParaRPr lang="ru-RU"/>
        </a:p>
      </dgm:t>
    </dgm:pt>
    <dgm:pt modelId="{4E434E33-A2C8-40E5-83E6-36AA24B69C9E}" type="pres">
      <dgm:prSet presAssocID="{92539EEE-2650-4E3D-B87F-E9F61FB719AD}" presName="Name0" presStyleCnt="0">
        <dgm:presLayoutVars>
          <dgm:dir/>
          <dgm:resizeHandles val="exact"/>
        </dgm:presLayoutVars>
      </dgm:prSet>
      <dgm:spPr/>
    </dgm:pt>
    <dgm:pt modelId="{DF73BFA2-0FC4-4738-BED5-C60B70B2512D}" type="pres">
      <dgm:prSet presAssocID="{86884155-C0D0-4DEB-8E7C-B5D23339A041}" presName="node" presStyleLbl="node1" presStyleIdx="0" presStyleCnt="2" custScaleX="157946" custScaleY="131098" custLinFactNeighborX="6007" custLinFactNeighborY="5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02377-BDE7-4AB9-8F76-21C4BD88867D}" type="pres">
      <dgm:prSet presAssocID="{92D2A06C-EB6F-4541-928D-7DC4CD7A1EC7}" presName="sibTrans" presStyleLbl="sibTrans2D1" presStyleIdx="0" presStyleCnt="1" custAng="10800000"/>
      <dgm:spPr/>
      <dgm:t>
        <a:bodyPr/>
        <a:lstStyle/>
        <a:p>
          <a:endParaRPr lang="ru-RU"/>
        </a:p>
      </dgm:t>
    </dgm:pt>
    <dgm:pt modelId="{666F18F6-5D9D-429A-ADA8-E6980068A17D}" type="pres">
      <dgm:prSet presAssocID="{92D2A06C-EB6F-4541-928D-7DC4CD7A1EC7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6007C88-28A4-4A04-8732-803927774BA8}" type="pres">
      <dgm:prSet presAssocID="{2E2DEDC3-4CE7-42B2-AB0A-F916CB0BBEF8}" presName="node" presStyleLbl="node1" presStyleIdx="1" presStyleCnt="2" custScaleX="42656" custScaleY="208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DAFEB7-8379-411E-A4A6-4A050DE7C135}" type="presOf" srcId="{92539EEE-2650-4E3D-B87F-E9F61FB719AD}" destId="{4E434E33-A2C8-40E5-83E6-36AA24B69C9E}" srcOrd="0" destOrd="0" presId="urn:microsoft.com/office/officeart/2005/8/layout/process1"/>
    <dgm:cxn modelId="{D8267B3D-F26D-4A6F-B13A-F0FF3B3251BF}" type="presOf" srcId="{92D2A06C-EB6F-4541-928D-7DC4CD7A1EC7}" destId="{3DA02377-BDE7-4AB9-8F76-21C4BD88867D}" srcOrd="0" destOrd="0" presId="urn:microsoft.com/office/officeart/2005/8/layout/process1"/>
    <dgm:cxn modelId="{92CC60C5-B53E-4F50-9BC7-A765D929CBDF}" type="presOf" srcId="{2E2DEDC3-4CE7-42B2-AB0A-F916CB0BBEF8}" destId="{86007C88-28A4-4A04-8732-803927774BA8}" srcOrd="0" destOrd="0" presId="urn:microsoft.com/office/officeart/2005/8/layout/process1"/>
    <dgm:cxn modelId="{4991EBD9-A64A-43D1-8778-E5F267E6AD84}" srcId="{92539EEE-2650-4E3D-B87F-E9F61FB719AD}" destId="{86884155-C0D0-4DEB-8E7C-B5D23339A041}" srcOrd="0" destOrd="0" parTransId="{25631FCE-7B32-4610-AA1B-D946B209255C}" sibTransId="{92D2A06C-EB6F-4541-928D-7DC4CD7A1EC7}"/>
    <dgm:cxn modelId="{A06E8EBE-8BEF-4FA5-BA78-530FCFA941D6}" type="presOf" srcId="{92D2A06C-EB6F-4541-928D-7DC4CD7A1EC7}" destId="{666F18F6-5D9D-429A-ADA8-E6980068A17D}" srcOrd="1" destOrd="0" presId="urn:microsoft.com/office/officeart/2005/8/layout/process1"/>
    <dgm:cxn modelId="{B690E095-3675-4A35-B029-8579737FF060}" type="presOf" srcId="{86884155-C0D0-4DEB-8E7C-B5D23339A041}" destId="{DF73BFA2-0FC4-4738-BED5-C60B70B2512D}" srcOrd="0" destOrd="0" presId="urn:microsoft.com/office/officeart/2005/8/layout/process1"/>
    <dgm:cxn modelId="{264A6390-7938-4873-B9CF-61C76628B2B2}" srcId="{92539EEE-2650-4E3D-B87F-E9F61FB719AD}" destId="{2E2DEDC3-4CE7-42B2-AB0A-F916CB0BBEF8}" srcOrd="1" destOrd="0" parTransId="{FCDB3A00-DF7B-45C3-9861-5F07C81EFD29}" sibTransId="{CD9C60CC-08E0-4DA0-A857-4C22962FE1D6}"/>
    <dgm:cxn modelId="{1F129528-0846-41B9-A618-43251B4F9A22}" type="presParOf" srcId="{4E434E33-A2C8-40E5-83E6-36AA24B69C9E}" destId="{DF73BFA2-0FC4-4738-BED5-C60B70B2512D}" srcOrd="0" destOrd="0" presId="urn:microsoft.com/office/officeart/2005/8/layout/process1"/>
    <dgm:cxn modelId="{B0E7EB66-0C72-4968-AA8E-AD0F99B7680E}" type="presParOf" srcId="{4E434E33-A2C8-40E5-83E6-36AA24B69C9E}" destId="{3DA02377-BDE7-4AB9-8F76-21C4BD88867D}" srcOrd="1" destOrd="0" presId="urn:microsoft.com/office/officeart/2005/8/layout/process1"/>
    <dgm:cxn modelId="{131F8090-3770-4620-A1D9-829CD799614E}" type="presParOf" srcId="{3DA02377-BDE7-4AB9-8F76-21C4BD88867D}" destId="{666F18F6-5D9D-429A-ADA8-E6980068A17D}" srcOrd="0" destOrd="0" presId="urn:microsoft.com/office/officeart/2005/8/layout/process1"/>
    <dgm:cxn modelId="{2763A240-7412-4F40-B61F-3130AB554B04}" type="presParOf" srcId="{4E434E33-A2C8-40E5-83E6-36AA24B69C9E}" destId="{86007C88-28A4-4A04-8732-803927774BA8}" srcOrd="2" destOrd="0" presId="urn:microsoft.com/office/officeart/2005/8/layout/process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2539EEE-2650-4E3D-B87F-E9F61FB719AD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86884155-C0D0-4DEB-8E7C-B5D23339A041}">
      <dgm:prSet phldrT="[Текст]" custT="1"/>
      <dgm:spPr/>
      <dgm:t>
        <a:bodyPr/>
        <a:lstStyle/>
        <a:p>
          <a:r>
            <a:rPr lang="ru-RU" sz="6000" b="1" dirty="0" smtClean="0"/>
            <a:t>150 * (-30)</a:t>
          </a:r>
          <a:endParaRPr lang="ru-RU" sz="6000" b="1" dirty="0"/>
        </a:p>
      </dgm:t>
    </dgm:pt>
    <dgm:pt modelId="{25631FCE-7B32-4610-AA1B-D946B209255C}" type="parTrans" cxnId="{4991EBD9-A64A-43D1-8778-E5F267E6AD84}">
      <dgm:prSet/>
      <dgm:spPr/>
      <dgm:t>
        <a:bodyPr/>
        <a:lstStyle/>
        <a:p>
          <a:endParaRPr lang="ru-RU"/>
        </a:p>
      </dgm:t>
    </dgm:pt>
    <dgm:pt modelId="{92D2A06C-EB6F-4541-928D-7DC4CD7A1EC7}" type="sibTrans" cxnId="{4991EBD9-A64A-43D1-8778-E5F267E6AD84}">
      <dgm:prSet/>
      <dgm:spPr/>
      <dgm:t>
        <a:bodyPr/>
        <a:lstStyle/>
        <a:p>
          <a:endParaRPr lang="ru-RU"/>
        </a:p>
      </dgm:t>
    </dgm:pt>
    <dgm:pt modelId="{2E2DEDC3-4CE7-42B2-AB0A-F916CB0BBEF8}">
      <dgm:prSet phldrT="[Текст]" custT="1"/>
      <dgm:spPr/>
      <dgm:t>
        <a:bodyPr/>
        <a:lstStyle/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·</a:t>
          </a:r>
        </a:p>
        <a:p>
          <a:r>
            <a:rPr lang="ru-RU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endParaRPr lang="ru-RU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DB3A00-DF7B-45C3-9861-5F07C81EFD29}" type="parTrans" cxnId="{264A6390-7938-4873-B9CF-61C76628B2B2}">
      <dgm:prSet/>
      <dgm:spPr/>
      <dgm:t>
        <a:bodyPr/>
        <a:lstStyle/>
        <a:p>
          <a:endParaRPr lang="ru-RU"/>
        </a:p>
      </dgm:t>
    </dgm:pt>
    <dgm:pt modelId="{CD9C60CC-08E0-4DA0-A857-4C22962FE1D6}" type="sibTrans" cxnId="{264A6390-7938-4873-B9CF-61C76628B2B2}">
      <dgm:prSet/>
      <dgm:spPr/>
      <dgm:t>
        <a:bodyPr/>
        <a:lstStyle/>
        <a:p>
          <a:endParaRPr lang="ru-RU"/>
        </a:p>
      </dgm:t>
    </dgm:pt>
    <dgm:pt modelId="{4E434E33-A2C8-40E5-83E6-36AA24B69C9E}" type="pres">
      <dgm:prSet presAssocID="{92539EEE-2650-4E3D-B87F-E9F61FB719AD}" presName="Name0" presStyleCnt="0">
        <dgm:presLayoutVars>
          <dgm:dir/>
          <dgm:resizeHandles val="exact"/>
        </dgm:presLayoutVars>
      </dgm:prSet>
      <dgm:spPr/>
    </dgm:pt>
    <dgm:pt modelId="{DF73BFA2-0FC4-4738-BED5-C60B70B2512D}" type="pres">
      <dgm:prSet presAssocID="{86884155-C0D0-4DEB-8E7C-B5D23339A041}" presName="node" presStyleLbl="node1" presStyleIdx="0" presStyleCnt="2" custScaleX="157946" custScaleY="131098" custLinFactNeighborX="6007" custLinFactNeighborY="5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02377-BDE7-4AB9-8F76-21C4BD88867D}" type="pres">
      <dgm:prSet presAssocID="{92D2A06C-EB6F-4541-928D-7DC4CD7A1EC7}" presName="sibTrans" presStyleLbl="sibTrans2D1" presStyleIdx="0" presStyleCnt="1" custAng="10800000"/>
      <dgm:spPr/>
      <dgm:t>
        <a:bodyPr/>
        <a:lstStyle/>
        <a:p>
          <a:endParaRPr lang="ru-RU"/>
        </a:p>
      </dgm:t>
    </dgm:pt>
    <dgm:pt modelId="{666F18F6-5D9D-429A-ADA8-E6980068A17D}" type="pres">
      <dgm:prSet presAssocID="{92D2A06C-EB6F-4541-928D-7DC4CD7A1EC7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6007C88-28A4-4A04-8732-803927774BA8}" type="pres">
      <dgm:prSet presAssocID="{2E2DEDC3-4CE7-42B2-AB0A-F916CB0BBEF8}" presName="node" presStyleLbl="node1" presStyleIdx="1" presStyleCnt="2" custScaleX="42656" custScaleY="208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AD6F6F-47C8-4056-A643-2EA6E6730391}" type="presOf" srcId="{92D2A06C-EB6F-4541-928D-7DC4CD7A1EC7}" destId="{666F18F6-5D9D-429A-ADA8-E6980068A17D}" srcOrd="1" destOrd="0" presId="urn:microsoft.com/office/officeart/2005/8/layout/process1"/>
    <dgm:cxn modelId="{58DA5682-2223-4DDD-8B78-FB70207D352D}" type="presOf" srcId="{92539EEE-2650-4E3D-B87F-E9F61FB719AD}" destId="{4E434E33-A2C8-40E5-83E6-36AA24B69C9E}" srcOrd="0" destOrd="0" presId="urn:microsoft.com/office/officeart/2005/8/layout/process1"/>
    <dgm:cxn modelId="{4991EBD9-A64A-43D1-8778-E5F267E6AD84}" srcId="{92539EEE-2650-4E3D-B87F-E9F61FB719AD}" destId="{86884155-C0D0-4DEB-8E7C-B5D23339A041}" srcOrd="0" destOrd="0" parTransId="{25631FCE-7B32-4610-AA1B-D946B209255C}" sibTransId="{92D2A06C-EB6F-4541-928D-7DC4CD7A1EC7}"/>
    <dgm:cxn modelId="{3B25611C-9438-4C41-B651-7F8F9811712A}" type="presOf" srcId="{86884155-C0D0-4DEB-8E7C-B5D23339A041}" destId="{DF73BFA2-0FC4-4738-BED5-C60B70B2512D}" srcOrd="0" destOrd="0" presId="urn:microsoft.com/office/officeart/2005/8/layout/process1"/>
    <dgm:cxn modelId="{23D702BD-33A5-4EF0-93BB-3EF8BBC5A6D2}" type="presOf" srcId="{2E2DEDC3-4CE7-42B2-AB0A-F916CB0BBEF8}" destId="{86007C88-28A4-4A04-8732-803927774BA8}" srcOrd="0" destOrd="0" presId="urn:microsoft.com/office/officeart/2005/8/layout/process1"/>
    <dgm:cxn modelId="{264A6390-7938-4873-B9CF-61C76628B2B2}" srcId="{92539EEE-2650-4E3D-B87F-E9F61FB719AD}" destId="{2E2DEDC3-4CE7-42B2-AB0A-F916CB0BBEF8}" srcOrd="1" destOrd="0" parTransId="{FCDB3A00-DF7B-45C3-9861-5F07C81EFD29}" sibTransId="{CD9C60CC-08E0-4DA0-A857-4C22962FE1D6}"/>
    <dgm:cxn modelId="{0DAF7CE7-23B5-4FE3-9D0D-F484E8DBABF1}" type="presOf" srcId="{92D2A06C-EB6F-4541-928D-7DC4CD7A1EC7}" destId="{3DA02377-BDE7-4AB9-8F76-21C4BD88867D}" srcOrd="0" destOrd="0" presId="urn:microsoft.com/office/officeart/2005/8/layout/process1"/>
    <dgm:cxn modelId="{036BB478-44AF-49C2-9EC3-408B25D02681}" type="presParOf" srcId="{4E434E33-A2C8-40E5-83E6-36AA24B69C9E}" destId="{DF73BFA2-0FC4-4738-BED5-C60B70B2512D}" srcOrd="0" destOrd="0" presId="urn:microsoft.com/office/officeart/2005/8/layout/process1"/>
    <dgm:cxn modelId="{85C27CF9-1E28-455A-BB08-7B6F9302F7FE}" type="presParOf" srcId="{4E434E33-A2C8-40E5-83E6-36AA24B69C9E}" destId="{3DA02377-BDE7-4AB9-8F76-21C4BD88867D}" srcOrd="1" destOrd="0" presId="urn:microsoft.com/office/officeart/2005/8/layout/process1"/>
    <dgm:cxn modelId="{5F9C853A-5307-4A65-A080-6131A2DD6958}" type="presParOf" srcId="{3DA02377-BDE7-4AB9-8F76-21C4BD88867D}" destId="{666F18F6-5D9D-429A-ADA8-E6980068A17D}" srcOrd="0" destOrd="0" presId="urn:microsoft.com/office/officeart/2005/8/layout/process1"/>
    <dgm:cxn modelId="{78CD7612-12C8-4DD5-8D10-E40DAE1FBEF3}" type="presParOf" srcId="{4E434E33-A2C8-40E5-83E6-36AA24B69C9E}" destId="{86007C88-28A4-4A04-8732-803927774BA8}" srcOrd="2" destOrd="0" presId="urn:microsoft.com/office/officeart/2005/8/layout/process1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161D903-B8E2-4CFE-8851-26F60F6BCCA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34608E-1E75-4B96-8A81-A70567CF5AC8}">
      <dgm:prSet custT="1"/>
      <dgm:spPr>
        <a:solidFill>
          <a:schemeClr val="bg1"/>
        </a:solidFill>
      </dgm:spPr>
      <dgm:t>
        <a:bodyPr/>
        <a:lstStyle/>
        <a:p>
          <a:r>
            <a:rPr lang="ru-RU" sz="4000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/>
              </a:solidFill>
            </a:rPr>
            <a:t>Даны числа -15 и 3. Назовите:</a:t>
          </a:r>
          <a:endParaRPr lang="ru-RU" sz="4000" dirty="0"/>
        </a:p>
      </dgm:t>
    </dgm:pt>
    <dgm:pt modelId="{E1AF1C89-B06E-4E56-A0B2-CD8D505DF1AA}" type="parTrans" cxnId="{4BE4502C-7FEF-4DAF-8E38-56A5F8D492C0}">
      <dgm:prSet/>
      <dgm:spPr/>
      <dgm:t>
        <a:bodyPr/>
        <a:lstStyle/>
        <a:p>
          <a:endParaRPr lang="ru-RU"/>
        </a:p>
      </dgm:t>
    </dgm:pt>
    <dgm:pt modelId="{027E1B06-EAC2-4863-A10B-D7AFA99034F7}" type="sibTrans" cxnId="{4BE4502C-7FEF-4DAF-8E38-56A5F8D492C0}">
      <dgm:prSet/>
      <dgm:spPr/>
      <dgm:t>
        <a:bodyPr/>
        <a:lstStyle/>
        <a:p>
          <a:endParaRPr lang="ru-RU"/>
        </a:p>
      </dgm:t>
    </dgm:pt>
    <dgm:pt modelId="{11C7B7A6-3356-4409-9C7B-CE87155229CE}" type="pres">
      <dgm:prSet presAssocID="{B161D903-B8E2-4CFE-8851-26F60F6BCC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E7AEE2-BC80-479C-BDC0-93E50D84A40A}" type="pres">
      <dgm:prSet presAssocID="{8434608E-1E75-4B96-8A81-A70567CF5AC8}" presName="parentText" presStyleLbl="node1" presStyleIdx="0" presStyleCnt="1" custLinFactNeighborX="-2000" custLinFactNeighborY="-190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8CA8E8-A1CE-429F-B67F-FADBA3F18B49}" type="presOf" srcId="{B161D903-B8E2-4CFE-8851-26F60F6BCCA9}" destId="{11C7B7A6-3356-4409-9C7B-CE87155229CE}" srcOrd="0" destOrd="0" presId="urn:microsoft.com/office/officeart/2005/8/layout/vList2"/>
    <dgm:cxn modelId="{4BE4502C-7FEF-4DAF-8E38-56A5F8D492C0}" srcId="{B161D903-B8E2-4CFE-8851-26F60F6BCCA9}" destId="{8434608E-1E75-4B96-8A81-A70567CF5AC8}" srcOrd="0" destOrd="0" parTransId="{E1AF1C89-B06E-4E56-A0B2-CD8D505DF1AA}" sibTransId="{027E1B06-EAC2-4863-A10B-D7AFA99034F7}"/>
    <dgm:cxn modelId="{34E53211-C4C5-4918-9007-060523EA530C}" type="presOf" srcId="{8434608E-1E75-4B96-8A81-A70567CF5AC8}" destId="{0AE7AEE2-BC80-479C-BDC0-93E50D84A40A}" srcOrd="0" destOrd="0" presId="urn:microsoft.com/office/officeart/2005/8/layout/vList2"/>
    <dgm:cxn modelId="{746B9127-D55B-4F27-98C5-E3A10A76430F}" type="presParOf" srcId="{11C7B7A6-3356-4409-9C7B-CE87155229CE}" destId="{0AE7AEE2-BC80-479C-BDC0-93E50D84A40A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C3331-5A0C-4141-A988-682F2C27BC3C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6FCBE-4F22-483B-9135-E57455644B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01090CBF-2C57-4002-BBB2-82D4FD602E07}" type="slidenum">
              <a:rPr lang="ru-RU" smtClean="0"/>
              <a:pPr>
                <a:buFont typeface="Wingdings" pitchFamily="2" charset="2"/>
                <a:buNone/>
              </a:pPr>
              <a:t>20</a:t>
            </a:fld>
            <a:endParaRPr lang="ru-RU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CAA67EC9-8CB6-4EB6-981A-5823282D85B3}" type="slidenum">
              <a:rPr lang="ru-RU" smtClean="0"/>
              <a:pPr>
                <a:buFont typeface="Wingdings" pitchFamily="2" charset="2"/>
                <a:buNone/>
              </a:pPr>
              <a:t>21</a:t>
            </a:fld>
            <a:endParaRPr lang="ru-RU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-252413"/>
            <a:ext cx="7489825" cy="210185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500188" y="1524000"/>
            <a:ext cx="7489825" cy="4713288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>
          <a:xfrm>
            <a:off x="1447800" y="6324600"/>
            <a:ext cx="1408113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>
          <a:xfrm>
            <a:off x="3733800" y="6324600"/>
            <a:ext cx="2894013" cy="455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>
          <a:xfrm>
            <a:off x="7239000" y="6324600"/>
            <a:ext cx="1903413" cy="455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0FCBB-2887-4B62-96B9-1F83D14C3F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r>
              <a:rPr lang="ru-RU" sz="3600" b="1" dirty="0" smtClean="0"/>
              <a:t>Урок математики в 6 классе. </a:t>
            </a:r>
            <a:br>
              <a:rPr lang="ru-RU" sz="3600" b="1" dirty="0" smtClean="0"/>
            </a:br>
            <a:r>
              <a:rPr lang="ru-RU" sz="3600" b="1" dirty="0" smtClean="0"/>
              <a:t>Тема: « Действия с положительными и отрицательными числами»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555776" y="404664"/>
            <a:ext cx="435548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2800" dirty="0" smtClean="0"/>
              <a:t>МБОУ </a:t>
            </a:r>
            <a:r>
              <a:rPr lang="ru-RU" sz="2800" dirty="0" err="1" smtClean="0"/>
              <a:t>Хор-Тайгинская</a:t>
            </a:r>
            <a:r>
              <a:rPr lang="ru-RU" sz="2800" dirty="0" smtClean="0"/>
              <a:t> СОШ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95936" y="4077072"/>
            <a:ext cx="45150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Ондар</a:t>
            </a:r>
            <a:r>
              <a:rPr lang="ru-RU" sz="2400" dirty="0" smtClean="0"/>
              <a:t> </a:t>
            </a:r>
            <a:r>
              <a:rPr lang="ru-RU" sz="2400" dirty="0" err="1" smtClean="0"/>
              <a:t>Алекмаа</a:t>
            </a:r>
            <a:r>
              <a:rPr lang="ru-RU" sz="2400" dirty="0" smtClean="0"/>
              <a:t> </a:t>
            </a:r>
            <a:r>
              <a:rPr lang="ru-RU" sz="2400" dirty="0" err="1" smtClean="0"/>
              <a:t>Мезил-ооловна</a:t>
            </a:r>
            <a:r>
              <a:rPr lang="ru-RU" sz="2400" dirty="0" smtClean="0"/>
              <a:t>, </a:t>
            </a:r>
          </a:p>
          <a:p>
            <a:r>
              <a:rPr lang="ru-RU" sz="2400" dirty="0" smtClean="0"/>
              <a:t>учитель математики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547664" y="5301208"/>
            <a:ext cx="65261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с. </a:t>
            </a:r>
            <a:r>
              <a:rPr lang="ru-RU" sz="2400" dirty="0" err="1" smtClean="0"/>
              <a:t>Ишкин</a:t>
            </a:r>
            <a:r>
              <a:rPr lang="ru-RU" sz="2400" dirty="0" smtClean="0"/>
              <a:t>, </a:t>
            </a:r>
            <a:r>
              <a:rPr lang="ru-RU" sz="2400" dirty="0" err="1" smtClean="0"/>
              <a:t>Сут-Хольский</a:t>
            </a:r>
            <a:r>
              <a:rPr lang="ru-RU" sz="2400" dirty="0" smtClean="0"/>
              <a:t> район, Республика Тыва </a:t>
            </a:r>
          </a:p>
          <a:p>
            <a:pPr algn="ctr"/>
            <a:r>
              <a:rPr lang="ru-RU" sz="2400" dirty="0" smtClean="0"/>
              <a:t>2012-2013 учебный год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142976" y="1397000"/>
          <a:ext cx="707236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Работа над правилами (5 баллов)</a:t>
            </a:r>
            <a:endParaRPr lang="ru-RU" sz="4000" b="1" dirty="0"/>
          </a:p>
        </p:txBody>
      </p:sp>
      <p:sp>
        <p:nvSpPr>
          <p:cNvPr id="19" name="Выгнутая влево стрелка 18"/>
          <p:cNvSpPr/>
          <p:nvPr/>
        </p:nvSpPr>
        <p:spPr>
          <a:xfrm rot="5561638">
            <a:off x="5210505" y="2235972"/>
            <a:ext cx="431239" cy="4305045"/>
          </a:xfrm>
          <a:prstGeom prst="curvedRightArrow">
            <a:avLst>
              <a:gd name="adj1" fmla="val 25779"/>
              <a:gd name="adj2" fmla="val 130341"/>
              <a:gd name="adj3" fmla="val 75408"/>
            </a:avLst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142976" y="1397000"/>
          <a:ext cx="707236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Работа над правилами (5 баллов)</a:t>
            </a:r>
            <a:endParaRPr lang="ru-RU" sz="4000" b="1" dirty="0"/>
          </a:p>
        </p:txBody>
      </p:sp>
      <p:sp>
        <p:nvSpPr>
          <p:cNvPr id="20" name="Выгнутая влево стрелка 19"/>
          <p:cNvSpPr/>
          <p:nvPr/>
        </p:nvSpPr>
        <p:spPr>
          <a:xfrm rot="5012381">
            <a:off x="5162173" y="875663"/>
            <a:ext cx="431239" cy="4305045"/>
          </a:xfrm>
          <a:prstGeom prst="curvedRightArrow">
            <a:avLst>
              <a:gd name="adj1" fmla="val 25779"/>
              <a:gd name="adj2" fmla="val 130341"/>
              <a:gd name="adj3" fmla="val 75408"/>
            </a:avLst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142976" y="1397000"/>
          <a:ext cx="707236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Работа над правилами (5 баллов)</a:t>
            </a:r>
            <a:endParaRPr lang="ru-RU" sz="4000" b="1" dirty="0"/>
          </a:p>
        </p:txBody>
      </p:sp>
      <p:sp>
        <p:nvSpPr>
          <p:cNvPr id="17" name="Выгнутая влево стрелка 16"/>
          <p:cNvSpPr/>
          <p:nvPr/>
        </p:nvSpPr>
        <p:spPr>
          <a:xfrm rot="4194144">
            <a:off x="5119700" y="456140"/>
            <a:ext cx="304557" cy="4269953"/>
          </a:xfrm>
          <a:prstGeom prst="curvedRightArrow">
            <a:avLst>
              <a:gd name="adj1" fmla="val 25779"/>
              <a:gd name="adj2" fmla="val 130341"/>
              <a:gd name="adj3" fmla="val 754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928662" y="357166"/>
            <a:ext cx="7215238" cy="128588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9800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20000"/>
              </a:lnSpc>
            </a:pPr>
            <a:endParaRPr lang="ru-RU" sz="9800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endParaRPr lang="ru-RU" sz="16000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ru-RU" sz="11200" b="1" dirty="0" smtClean="0">
                <a:solidFill>
                  <a:schemeClr val="tx1"/>
                </a:solidFill>
              </a:rPr>
              <a:t>а) какое из чисел больше (меньше);</a:t>
            </a:r>
          </a:p>
          <a:p>
            <a:pPr algn="just">
              <a:lnSpc>
                <a:spcPct val="170000"/>
              </a:lnSpc>
            </a:pPr>
            <a:r>
              <a:rPr lang="ru-RU" sz="11200" b="1" dirty="0" smtClean="0">
                <a:solidFill>
                  <a:schemeClr val="tx1"/>
                </a:solidFill>
              </a:rPr>
              <a:t>б) модули этих чисел;</a:t>
            </a:r>
          </a:p>
          <a:p>
            <a:pPr algn="just">
              <a:lnSpc>
                <a:spcPct val="170000"/>
              </a:lnSpc>
            </a:pPr>
            <a:r>
              <a:rPr lang="ru-RU" sz="11200" b="1" dirty="0" smtClean="0">
                <a:solidFill>
                  <a:schemeClr val="tx1"/>
                </a:solidFill>
              </a:rPr>
              <a:t>в) два целых числа, расположенных между ними; </a:t>
            </a:r>
          </a:p>
          <a:p>
            <a:pPr algn="just">
              <a:lnSpc>
                <a:spcPct val="170000"/>
              </a:lnSpc>
            </a:pPr>
            <a:r>
              <a:rPr lang="ru-RU" sz="11200" b="1" dirty="0" smtClean="0">
                <a:solidFill>
                  <a:schemeClr val="tx1"/>
                </a:solidFill>
              </a:rPr>
              <a:t>г) сумму, разность, произведение и частное данных чисел.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000100" y="785794"/>
          <a:ext cx="7143800" cy="1357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Опорная схема</a:t>
            </a:r>
            <a:endParaRPr lang="ru-RU" sz="4000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a:endParaRPr>
          </a:p>
        </p:txBody>
      </p:sp>
      <p:pic>
        <p:nvPicPr>
          <p:cNvPr id="1026" name="Picture 2" descr="C:\Users\123\Desktop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428868"/>
            <a:ext cx="3357586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0" name="Picture 6" descr="C:\Users\123\Desktop\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85984" y="1357298"/>
            <a:ext cx="4572031" cy="9937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Опорная схема</a:t>
            </a:r>
            <a:endParaRPr lang="ru-RU" sz="4000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a:endParaRPr>
          </a:p>
        </p:txBody>
      </p:sp>
      <p:pic>
        <p:nvPicPr>
          <p:cNvPr id="1026" name="Picture 2" descr="C:\Users\123\Desktop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428868"/>
            <a:ext cx="3357586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7" name="Picture 3" descr="C:\Users\123\Desktop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428868"/>
            <a:ext cx="3357585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0" name="Picture 6" descr="C:\Users\123\Desktop\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285984" y="1357298"/>
            <a:ext cx="4572031" cy="9937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Опорная схема</a:t>
            </a:r>
            <a:endParaRPr lang="ru-RU" sz="4000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a:endParaRPr>
          </a:p>
        </p:txBody>
      </p:sp>
      <p:pic>
        <p:nvPicPr>
          <p:cNvPr id="1026" name="Picture 2" descr="C:\Users\123\Desktop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428868"/>
            <a:ext cx="3357586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7" name="Picture 3" descr="C:\Users\123\Desktop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428868"/>
            <a:ext cx="3357585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9" name="Picture 5" descr="C:\Users\123\Desktop\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5000636"/>
            <a:ext cx="3271715" cy="16097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0" name="Picture 6" descr="C:\Users\123\Desktop\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85984" y="1357298"/>
            <a:ext cx="4572031" cy="9937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Опорная схема</a:t>
            </a:r>
            <a:endParaRPr lang="ru-RU" sz="4000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a:endParaRPr>
          </a:p>
        </p:txBody>
      </p:sp>
      <p:pic>
        <p:nvPicPr>
          <p:cNvPr id="1026" name="Picture 2" descr="C:\Users\123\Desktop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428868"/>
            <a:ext cx="3357586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7" name="Picture 3" descr="C:\Users\123\Desktop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428868"/>
            <a:ext cx="3357585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9" name="Picture 5" descr="C:\Users\123\Desktop\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5000636"/>
            <a:ext cx="3271715" cy="16097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0" name="Picture 6" descr="C:\Users\123\Desktop\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85984" y="1357298"/>
            <a:ext cx="4572031" cy="9937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Развернутая стрелка 6"/>
          <p:cNvSpPr/>
          <p:nvPr/>
        </p:nvSpPr>
        <p:spPr>
          <a:xfrm rot="16200000">
            <a:off x="5250661" y="3679033"/>
            <a:ext cx="2500330" cy="3000396"/>
          </a:xfrm>
          <a:prstGeom prst="uturnArrow">
            <a:avLst>
              <a:gd name="adj1" fmla="val 3714"/>
              <a:gd name="adj2" fmla="val 5245"/>
              <a:gd name="adj3" fmla="val 20166"/>
              <a:gd name="adj4" fmla="val 35280"/>
              <a:gd name="adj5" fmla="val 29142"/>
            </a:avLst>
          </a:prstGeom>
          <a:scene3d>
            <a:camera prst="orthographicFront">
              <a:rot lat="21599968" lon="11100002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Ключ </a:t>
            </a:r>
            <a:br>
              <a:rPr lang="en-GB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</a:br>
            <a:r>
              <a:rPr lang="en-GB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для проверки теста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1538" y="2357431"/>
          <a:ext cx="7215235" cy="293847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28825"/>
                <a:gridCol w="1285885"/>
                <a:gridCol w="1285884"/>
                <a:gridCol w="1357322"/>
                <a:gridCol w="1357319"/>
              </a:tblGrid>
              <a:tr h="98633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           № задания  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 варианты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7606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</a:t>
                      </a:r>
                      <a:r>
                        <a:rPr lang="ru-RU" sz="2800" baseline="0" dirty="0" smtClean="0"/>
                        <a:t> вариант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б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-6;</a:t>
                      </a:r>
                      <a:r>
                        <a:rPr lang="ru-RU" sz="3200" baseline="0" dirty="0" smtClean="0"/>
                        <a:t> 2</a:t>
                      </a:r>
                      <a:endParaRPr lang="ru-RU" sz="3200" dirty="0"/>
                    </a:p>
                  </a:txBody>
                  <a:tcPr/>
                </a:tc>
              </a:tr>
              <a:tr h="97606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 вариант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г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-16;</a:t>
                      </a:r>
                      <a:r>
                        <a:rPr lang="ru-RU" sz="3200" baseline="0" dirty="0" smtClean="0"/>
                        <a:t> 8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1071538" y="2357430"/>
            <a:ext cx="1928826" cy="10001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Выполните действия:</a:t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2052" name="Picture 4" descr="C:\Users\123\Desktop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214422"/>
            <a:ext cx="6858048" cy="53578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Цели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556792"/>
            <a:ext cx="60851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Образовательные</a:t>
            </a:r>
          </a:p>
          <a:p>
            <a:pPr marL="457200" indent="-457200">
              <a:buAutoNum type="arabicPeriod"/>
            </a:pPr>
            <a:endParaRPr lang="ru-RU" sz="3200" dirty="0" smtClean="0"/>
          </a:p>
          <a:p>
            <a:pPr marL="457200" indent="-457200">
              <a:buAutoNum type="arabicPeriod" startAt="2"/>
            </a:pPr>
            <a:r>
              <a:rPr lang="ru-RU" sz="3200" dirty="0" smtClean="0"/>
              <a:t>Развивающие</a:t>
            </a:r>
          </a:p>
          <a:p>
            <a:pPr marL="457200" indent="-457200">
              <a:buAutoNum type="arabicPeriod" startAt="2"/>
            </a:pPr>
            <a:endParaRPr lang="ru-RU" sz="3200" dirty="0" smtClean="0"/>
          </a:p>
          <a:p>
            <a:pPr marL="457200" indent="-457200">
              <a:buAutoNum type="arabicPeriod" startAt="3"/>
            </a:pPr>
            <a:r>
              <a:rPr lang="ru-RU" sz="3200" dirty="0" smtClean="0"/>
              <a:t>Воспитательные</a:t>
            </a:r>
          </a:p>
          <a:p>
            <a:pPr marL="457200" indent="-457200">
              <a:buAutoNum type="arabicPeriod" startAt="3"/>
            </a:pPr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7704137" cy="1143000"/>
          </a:xfrm>
        </p:spPr>
        <p:txBody>
          <a:bodyPr>
            <a:normAutofit fontScale="90000"/>
          </a:bodyPr>
          <a:lstStyle/>
          <a:p>
            <a:r>
              <a:rPr lang="ru-RU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Замените ответы соответствующими буквами</a:t>
            </a:r>
            <a:r>
              <a:rPr lang="ru-RU" sz="3200" i="1" dirty="0" smtClean="0"/>
              <a:t>.   </a:t>
            </a:r>
            <a:br>
              <a:rPr lang="ru-RU" sz="3200" i="1" dirty="0" smtClean="0"/>
            </a:br>
            <a:r>
              <a:rPr lang="ru-RU" sz="3100" b="1" dirty="0" smtClean="0"/>
              <a:t>Расшифрованное слово запишите в тетрадях.</a:t>
            </a:r>
            <a:endParaRPr lang="ru-RU" sz="3200" b="1" i="1" dirty="0" smtClean="0">
              <a:solidFill>
                <a:schemeClr val="accent2"/>
              </a:solidFill>
              <a:latin typeface="Georgia" pitchFamily="18" charset="0"/>
            </a:endParaRPr>
          </a:p>
        </p:txBody>
      </p:sp>
      <p:graphicFrame>
        <p:nvGraphicFramePr>
          <p:cNvPr id="21613" name="Group 109"/>
          <p:cNvGraphicFramePr>
            <a:graphicFrameLocks noGrp="1"/>
          </p:cNvGraphicFramePr>
          <p:nvPr>
            <p:ph idx="1"/>
          </p:nvPr>
        </p:nvGraphicFramePr>
        <p:xfrm>
          <a:off x="0" y="2205038"/>
          <a:ext cx="9144000" cy="2112963"/>
        </p:xfrm>
        <a:graphic>
          <a:graphicData uri="http://schemas.openxmlformats.org/drawingml/2006/table">
            <a:tbl>
              <a:tblPr/>
              <a:tblGrid>
                <a:gridCol w="1020763"/>
                <a:gridCol w="1020762"/>
                <a:gridCol w="1019175"/>
                <a:gridCol w="1019175"/>
                <a:gridCol w="1017588"/>
                <a:gridCol w="1020762"/>
                <a:gridCol w="1117600"/>
                <a:gridCol w="1081088"/>
                <a:gridCol w="827087"/>
              </a:tblGrid>
              <a:tr h="1344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81" name="Rectangle 77"/>
          <p:cNvSpPr>
            <a:spLocks noChangeArrowheads="1"/>
          </p:cNvSpPr>
          <p:nvPr/>
        </p:nvSpPr>
        <p:spPr bwMode="auto">
          <a:xfrm>
            <a:off x="4143372" y="3643314"/>
            <a:ext cx="719137" cy="647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У</a:t>
            </a:r>
          </a:p>
        </p:txBody>
      </p:sp>
      <p:sp>
        <p:nvSpPr>
          <p:cNvPr id="21582" name="Rectangle 78"/>
          <p:cNvSpPr>
            <a:spLocks noChangeArrowheads="1"/>
          </p:cNvSpPr>
          <p:nvPr/>
        </p:nvSpPr>
        <p:spPr bwMode="auto">
          <a:xfrm>
            <a:off x="3203575" y="3644900"/>
            <a:ext cx="719138" cy="647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dirty="0"/>
              <a:t>А</a:t>
            </a:r>
          </a:p>
        </p:txBody>
      </p:sp>
      <p:sp>
        <p:nvSpPr>
          <p:cNvPr id="21584" name="Rectangle 80"/>
          <p:cNvSpPr>
            <a:spLocks noChangeArrowheads="1"/>
          </p:cNvSpPr>
          <p:nvPr/>
        </p:nvSpPr>
        <p:spPr bwMode="auto">
          <a:xfrm>
            <a:off x="7451725" y="3644900"/>
            <a:ext cx="719138" cy="647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Т</a:t>
            </a:r>
          </a:p>
        </p:txBody>
      </p:sp>
      <p:sp>
        <p:nvSpPr>
          <p:cNvPr id="21585" name="Rectangle 81"/>
          <p:cNvSpPr>
            <a:spLocks noChangeArrowheads="1"/>
          </p:cNvSpPr>
          <p:nvPr/>
        </p:nvSpPr>
        <p:spPr bwMode="auto">
          <a:xfrm>
            <a:off x="2195513" y="3644900"/>
            <a:ext cx="719137" cy="647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dirty="0"/>
              <a:t>Б</a:t>
            </a:r>
          </a:p>
        </p:txBody>
      </p:sp>
      <p:sp>
        <p:nvSpPr>
          <p:cNvPr id="21586" name="Rectangle 82"/>
          <p:cNvSpPr>
            <a:spLocks noChangeArrowheads="1"/>
          </p:cNvSpPr>
          <p:nvPr/>
        </p:nvSpPr>
        <p:spPr bwMode="auto">
          <a:xfrm>
            <a:off x="6300788" y="3644900"/>
            <a:ext cx="719137" cy="647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Г</a:t>
            </a:r>
          </a:p>
        </p:txBody>
      </p:sp>
      <p:sp>
        <p:nvSpPr>
          <p:cNvPr id="21587" name="Rectangle 83"/>
          <p:cNvSpPr>
            <a:spLocks noChangeArrowheads="1"/>
          </p:cNvSpPr>
          <p:nvPr/>
        </p:nvSpPr>
        <p:spPr bwMode="auto">
          <a:xfrm>
            <a:off x="5219700" y="3644900"/>
            <a:ext cx="719138" cy="647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П</a:t>
            </a:r>
          </a:p>
        </p:txBody>
      </p:sp>
      <p:sp>
        <p:nvSpPr>
          <p:cNvPr id="21588" name="Rectangle 84"/>
          <p:cNvSpPr>
            <a:spLocks noChangeArrowheads="1"/>
          </p:cNvSpPr>
          <p:nvPr/>
        </p:nvSpPr>
        <p:spPr bwMode="auto">
          <a:xfrm>
            <a:off x="1187450" y="3644900"/>
            <a:ext cx="719138" cy="647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Р</a:t>
            </a:r>
          </a:p>
        </p:txBody>
      </p:sp>
      <p:sp>
        <p:nvSpPr>
          <p:cNvPr id="21589" name="Rectangle 85"/>
          <p:cNvSpPr>
            <a:spLocks noChangeArrowheads="1"/>
          </p:cNvSpPr>
          <p:nvPr/>
        </p:nvSpPr>
        <p:spPr bwMode="auto">
          <a:xfrm>
            <a:off x="179388" y="3644900"/>
            <a:ext cx="719137" cy="647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М</a:t>
            </a:r>
          </a:p>
        </p:txBody>
      </p:sp>
      <p:sp>
        <p:nvSpPr>
          <p:cNvPr id="21592" name="Rectangle 88"/>
          <p:cNvSpPr>
            <a:spLocks noChangeArrowheads="1"/>
          </p:cNvSpPr>
          <p:nvPr/>
        </p:nvSpPr>
        <p:spPr bwMode="auto">
          <a:xfrm>
            <a:off x="8424863" y="3644900"/>
            <a:ext cx="719137" cy="647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Х</a:t>
            </a:r>
          </a:p>
        </p:txBody>
      </p:sp>
      <p:sp>
        <p:nvSpPr>
          <p:cNvPr id="5174" name="Rectangle 9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96" name="Object 2"/>
          <p:cNvGraphicFramePr>
            <a:graphicFrameLocks noChangeAspect="1"/>
          </p:cNvGraphicFramePr>
          <p:nvPr/>
        </p:nvGraphicFramePr>
        <p:xfrm>
          <a:off x="0" y="2708275"/>
          <a:ext cx="971550" cy="603250"/>
        </p:xfrm>
        <a:graphic>
          <a:graphicData uri="http://schemas.openxmlformats.org/presentationml/2006/ole">
            <p:oleObj spid="_x0000_s3074" name="Формула" r:id="rId4" imgW="355292" imgH="215713" progId="Equation.3">
              <p:embed/>
            </p:oleObj>
          </a:graphicData>
        </a:graphic>
      </p:graphicFrame>
      <p:sp>
        <p:nvSpPr>
          <p:cNvPr id="5175" name="Rectangle 9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98" name="Object 3"/>
          <p:cNvGraphicFramePr>
            <a:graphicFrameLocks noChangeAspect="1"/>
          </p:cNvGraphicFramePr>
          <p:nvPr/>
        </p:nvGraphicFramePr>
        <p:xfrm>
          <a:off x="1142976" y="2214554"/>
          <a:ext cx="754062" cy="1311275"/>
        </p:xfrm>
        <a:graphic>
          <a:graphicData uri="http://schemas.openxmlformats.org/presentationml/2006/ole">
            <p:oleObj spid="_x0000_s3075" name="Формула" r:id="rId5" imgW="253780" imgH="444114" progId="Equation.3">
              <p:embed/>
            </p:oleObj>
          </a:graphicData>
        </a:graphic>
      </p:graphicFrame>
      <p:sp>
        <p:nvSpPr>
          <p:cNvPr id="5176" name="Rectangle 9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600" name="Object 4"/>
          <p:cNvGraphicFramePr>
            <a:graphicFrameLocks noChangeAspect="1"/>
          </p:cNvGraphicFramePr>
          <p:nvPr/>
        </p:nvGraphicFramePr>
        <p:xfrm>
          <a:off x="2124075" y="2205038"/>
          <a:ext cx="798513" cy="1320800"/>
        </p:xfrm>
        <a:graphic>
          <a:graphicData uri="http://schemas.openxmlformats.org/presentationml/2006/ole">
            <p:oleObj spid="_x0000_s3076" name="Формула" r:id="rId6" imgW="279400" imgH="457200" progId="Equation.3">
              <p:embed/>
            </p:oleObj>
          </a:graphicData>
        </a:graphic>
      </p:graphicFrame>
      <p:sp>
        <p:nvSpPr>
          <p:cNvPr id="5177" name="Rectangle 9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602" name="Object 5"/>
          <p:cNvGraphicFramePr>
            <a:graphicFrameLocks noChangeAspect="1"/>
          </p:cNvGraphicFramePr>
          <p:nvPr/>
        </p:nvGraphicFramePr>
        <p:xfrm>
          <a:off x="3214688" y="2143125"/>
          <a:ext cx="852487" cy="1320800"/>
        </p:xfrm>
        <a:graphic>
          <a:graphicData uri="http://schemas.openxmlformats.org/presentationml/2006/ole">
            <p:oleObj spid="_x0000_s3077" name="Формула" r:id="rId7" imgW="292100" imgH="457200" progId="Equation.3">
              <p:embed/>
            </p:oleObj>
          </a:graphicData>
        </a:graphic>
      </p:graphicFrame>
      <p:sp>
        <p:nvSpPr>
          <p:cNvPr id="5178" name="Rectangle 10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604" name="Object 6"/>
          <p:cNvGraphicFramePr>
            <a:graphicFrameLocks noChangeAspect="1"/>
          </p:cNvGraphicFramePr>
          <p:nvPr/>
        </p:nvGraphicFramePr>
        <p:xfrm>
          <a:off x="4067175" y="2276475"/>
          <a:ext cx="1009650" cy="1223963"/>
        </p:xfrm>
        <a:graphic>
          <a:graphicData uri="http://schemas.openxmlformats.org/presentationml/2006/ole">
            <p:oleObj spid="_x0000_s3078" name="Формула" r:id="rId8" imgW="457200" imgH="457200" progId="Equation.3">
              <p:embed/>
            </p:oleObj>
          </a:graphicData>
        </a:graphic>
      </p:graphicFrame>
      <p:sp>
        <p:nvSpPr>
          <p:cNvPr id="5179" name="Rectangle 10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606" name="Object 7"/>
          <p:cNvGraphicFramePr>
            <a:graphicFrameLocks noChangeAspect="1"/>
          </p:cNvGraphicFramePr>
          <p:nvPr/>
        </p:nvGraphicFramePr>
        <p:xfrm>
          <a:off x="5076825" y="2708275"/>
          <a:ext cx="1008063" cy="577850"/>
        </p:xfrm>
        <a:graphic>
          <a:graphicData uri="http://schemas.openxmlformats.org/presentationml/2006/ole">
            <p:oleObj spid="_x0000_s3079" name="Формула" r:id="rId9" imgW="418918" imgH="215806" progId="Equation.3">
              <p:embed/>
            </p:oleObj>
          </a:graphicData>
        </a:graphic>
      </p:graphicFrame>
      <p:sp>
        <p:nvSpPr>
          <p:cNvPr id="5180" name="Rectangle 10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608" name="Object 8"/>
          <p:cNvGraphicFramePr>
            <a:graphicFrameLocks noChangeAspect="1"/>
          </p:cNvGraphicFramePr>
          <p:nvPr/>
        </p:nvGraphicFramePr>
        <p:xfrm>
          <a:off x="6156325" y="2420938"/>
          <a:ext cx="1079500" cy="1008062"/>
        </p:xfrm>
        <a:graphic>
          <a:graphicData uri="http://schemas.openxmlformats.org/presentationml/2006/ole">
            <p:oleObj spid="_x0000_s3080" name="Формула" r:id="rId10" imgW="558558" imgH="444307" progId="Equation.3">
              <p:embed/>
            </p:oleObj>
          </a:graphicData>
        </a:graphic>
      </p:graphicFrame>
      <p:sp>
        <p:nvSpPr>
          <p:cNvPr id="5181" name="Rectangle 10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611" name="Object 9"/>
          <p:cNvGraphicFramePr>
            <a:graphicFrameLocks noChangeAspect="1"/>
          </p:cNvGraphicFramePr>
          <p:nvPr/>
        </p:nvGraphicFramePr>
        <p:xfrm>
          <a:off x="7286625" y="2286000"/>
          <a:ext cx="1081088" cy="1249363"/>
        </p:xfrm>
        <a:graphic>
          <a:graphicData uri="http://schemas.openxmlformats.org/presentationml/2006/ole">
            <p:oleObj spid="_x0000_s3081" name="Формула" r:id="rId11" imgW="469900" imgH="457200" progId="Equation.3">
              <p:embed/>
            </p:oleObj>
          </a:graphicData>
        </a:graphic>
      </p:graphicFrame>
      <p:sp>
        <p:nvSpPr>
          <p:cNvPr id="5182" name="Rectangle 111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614" name="Object 10"/>
          <p:cNvGraphicFramePr>
            <a:graphicFrameLocks noChangeAspect="1"/>
          </p:cNvGraphicFramePr>
          <p:nvPr/>
        </p:nvGraphicFramePr>
        <p:xfrm>
          <a:off x="8459788" y="2565400"/>
          <a:ext cx="450850" cy="693738"/>
        </p:xfrm>
        <a:graphic>
          <a:graphicData uri="http://schemas.openxmlformats.org/presentationml/2006/ole">
            <p:oleObj spid="_x0000_s3082" name="Формула" r:id="rId12" imgW="126890" imgH="190335" progId="Equation.3">
              <p:embed/>
            </p:oleObj>
          </a:graphicData>
        </a:graphic>
      </p:graphicFrame>
      <p:sp>
        <p:nvSpPr>
          <p:cNvPr id="21616" name="Oval 112"/>
          <p:cNvSpPr>
            <a:spLocks noChangeArrowheads="1"/>
          </p:cNvSpPr>
          <p:nvPr/>
        </p:nvSpPr>
        <p:spPr bwMode="auto">
          <a:xfrm>
            <a:off x="1714480" y="4572008"/>
            <a:ext cx="914400" cy="914400"/>
          </a:xfrm>
          <a:prstGeom prst="ellipse">
            <a:avLst/>
          </a:prstGeom>
          <a:solidFill>
            <a:srgbClr val="FCB7B2"/>
          </a:solidFill>
          <a:ln w="9525">
            <a:solidFill>
              <a:srgbClr val="FCB7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400" dirty="0"/>
              <a:t>?</a:t>
            </a:r>
          </a:p>
        </p:txBody>
      </p:sp>
      <p:sp>
        <p:nvSpPr>
          <p:cNvPr id="21617" name="Rectangle 113"/>
          <p:cNvSpPr>
            <a:spLocks noChangeArrowheads="1"/>
          </p:cNvSpPr>
          <p:nvPr/>
        </p:nvSpPr>
        <p:spPr bwMode="auto">
          <a:xfrm>
            <a:off x="1857356" y="5715016"/>
            <a:ext cx="5329238" cy="914400"/>
          </a:xfrm>
          <a:prstGeom prst="rect">
            <a:avLst/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dirty="0"/>
              <a:t>БРАХМАГУПТА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1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000"/>
                            </p:stCondLst>
                            <p:childTnLst>
                              <p:par>
                                <p:cTn id="9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1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1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000"/>
                            </p:stCondLst>
                            <p:childTnLst>
                              <p:par>
                                <p:cTn id="10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1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1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1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1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1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1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1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1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2" dur="2000" fill="hold"/>
                                        <p:tgtEl>
                                          <p:spTgt spid="216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81" grpId="0" animBg="1"/>
      <p:bldP spid="21582" grpId="0" animBg="1"/>
      <p:bldP spid="21584" grpId="0" animBg="1"/>
      <p:bldP spid="21585" grpId="0" animBg="1"/>
      <p:bldP spid="21586" grpId="0" animBg="1"/>
      <p:bldP spid="21587" grpId="0" animBg="1"/>
      <p:bldP spid="21588" grpId="0" animBg="1"/>
      <p:bldP spid="21589" grpId="0" animBg="1"/>
      <p:bldP spid="21592" grpId="0" animBg="1"/>
      <p:bldP spid="21616" grpId="0" animBg="1"/>
      <p:bldP spid="21616" grpId="1" animBg="1"/>
      <p:bldP spid="216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Это  интересно!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16238" y="1673225"/>
            <a:ext cx="6013480" cy="518477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   </a:t>
            </a:r>
            <a:r>
              <a:rPr lang="ru-RU" sz="2800" b="1" dirty="0" err="1" smtClean="0">
                <a:solidFill>
                  <a:schemeClr val="accent2"/>
                </a:solidFill>
                <a:latin typeface="Georgia" pitchFamily="18" charset="0"/>
              </a:rPr>
              <a:t>Брахмагупта</a:t>
            </a:r>
            <a:r>
              <a:rPr lang="ru-RU" sz="2800" b="1" dirty="0" smtClean="0">
                <a:solidFill>
                  <a:schemeClr val="accent2"/>
                </a:solidFill>
                <a:latin typeface="Georgia" pitchFamily="18" charset="0"/>
              </a:rPr>
              <a:t> –</a:t>
            </a:r>
            <a:r>
              <a:rPr lang="ru-RU" sz="2800" b="1" dirty="0" smtClean="0">
                <a:solidFill>
                  <a:srgbClr val="990000"/>
                </a:solidFill>
                <a:latin typeface="Georgia" pitchFamily="18" charset="0"/>
              </a:rPr>
              <a:t> </a:t>
            </a:r>
            <a:r>
              <a:rPr lang="ru-RU" sz="2800" b="1" dirty="0" smtClean="0">
                <a:latin typeface="Georgia" pitchFamily="18" charset="0"/>
              </a:rPr>
              <a:t>индийский  математик,  который  жил  в  </a:t>
            </a:r>
            <a:r>
              <a:rPr lang="en-US" sz="2800" b="1" dirty="0" smtClean="0">
                <a:latin typeface="Georgia" pitchFamily="18" charset="0"/>
              </a:rPr>
              <a:t>VII</a:t>
            </a:r>
            <a:r>
              <a:rPr lang="ru-RU" sz="2800" b="1" dirty="0" smtClean="0">
                <a:latin typeface="Georgia" pitchFamily="18" charset="0"/>
              </a:rPr>
              <a:t> веке.</a:t>
            </a:r>
          </a:p>
          <a:p>
            <a:pPr>
              <a:buFontTx/>
              <a:buNone/>
            </a:pPr>
            <a:r>
              <a:rPr lang="ru-RU" sz="2800" b="1" dirty="0" smtClean="0">
                <a:latin typeface="Georgia" pitchFamily="18" charset="0"/>
              </a:rPr>
              <a:t>    Одним  из первых  он  начал  использовать  положительные  и  отрицательные  числа.  Положительные  числа  он  называл </a:t>
            </a:r>
            <a:r>
              <a:rPr lang="ru-RU" sz="2800" b="1" dirty="0" smtClean="0">
                <a:solidFill>
                  <a:srgbClr val="990000"/>
                </a:solidFill>
                <a:latin typeface="Georgia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</a:rPr>
              <a:t>«имущество»</a:t>
            </a:r>
            <a:r>
              <a:rPr lang="ru-RU" sz="2800" b="1" dirty="0" smtClean="0">
                <a:latin typeface="Georgia" pitchFamily="18" charset="0"/>
              </a:rPr>
              <a:t>, отрицательные –</a:t>
            </a:r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</a:rPr>
              <a:t> «долги»</a:t>
            </a:r>
            <a:r>
              <a:rPr lang="ru-RU" sz="2800" b="1" dirty="0" smtClean="0">
                <a:latin typeface="Georgia" pitchFamily="18" charset="0"/>
              </a:rPr>
              <a:t>.</a:t>
            </a:r>
            <a:endParaRPr lang="ru-RU" sz="2800" b="1" dirty="0" smtClean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50825" y="1773238"/>
            <a:ext cx="2808288" cy="3960812"/>
          </a:xfrm>
          <a:prstGeom prst="rect">
            <a:avLst/>
          </a:prstGeom>
          <a:solidFill>
            <a:srgbClr val="FFFFFF"/>
          </a:solidFill>
          <a:ln w="508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57" name="WordArt 5"/>
          <p:cNvSpPr>
            <a:spLocks noChangeArrowheads="1" noChangeShapeType="1" noTextEdit="1"/>
          </p:cNvSpPr>
          <p:nvPr/>
        </p:nvSpPr>
        <p:spPr bwMode="auto">
          <a:xfrm rot="-983372">
            <a:off x="257175" y="2708275"/>
            <a:ext cx="2505075" cy="25876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Нет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портрета.</a:t>
            </a:r>
          </a:p>
        </p:txBody>
      </p:sp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844675"/>
            <a:ext cx="266382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  <p:bldP spid="23556" grpId="0" animBg="1"/>
      <p:bldP spid="2355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642918"/>
            <a:ext cx="3548067" cy="464347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929190" y="5214950"/>
            <a:ext cx="40719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Рене  </a:t>
            </a:r>
            <a:r>
              <a:rPr lang="en-GB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Декарт</a:t>
            </a:r>
            <a:r>
              <a:rPr lang="ru-RU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en-GB" dirty="0" smtClean="0"/>
              <a:t>(1596 – 1650гг.)</a:t>
            </a:r>
            <a:r>
              <a:rPr lang="en-GB" sz="3200" b="1" dirty="0" smtClean="0"/>
              <a:t> </a:t>
            </a:r>
            <a:br>
              <a:rPr lang="en-GB" sz="3200" b="1" dirty="0" smtClean="0"/>
            </a:b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0034" y="785794"/>
            <a:ext cx="435771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Признанию отрицательных чисел способствовали работы французского математика, </a:t>
            </a:r>
          </a:p>
          <a:p>
            <a:pPr algn="ctr"/>
            <a:r>
              <a:rPr lang="ru-RU" sz="25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и философа </a:t>
            </a:r>
            <a:r>
              <a:rPr lang="ru-RU" sz="2500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Рене Декарта</a:t>
            </a:r>
            <a:r>
              <a:rPr lang="ru-RU" sz="25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Он предложил геометрическое истолкование положительных и отрицательных чисел </a:t>
            </a:r>
          </a:p>
          <a:p>
            <a:pPr algn="ctr"/>
            <a:r>
              <a:rPr lang="ru-RU" sz="25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 ввел координатную прямую (1637 г.).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 additive="repl"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643042" y="357166"/>
            <a:ext cx="5945188" cy="2973388"/>
            <a:chOff x="1248" y="240"/>
            <a:chExt cx="3745" cy="1873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744" y="1176"/>
              <a:ext cx="1248" cy="93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000" tIns="46800" rIns="90000" bIns="46800"/>
            <a:lstStyle/>
            <a:p>
              <a:pPr algn="ctr">
                <a:spcBef>
                  <a:spcPts val="800"/>
                </a:spcBef>
                <a:buClr>
                  <a:srgbClr val="999933"/>
                </a:buCl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2</a:t>
              </a:r>
              <a:r>
                <a:rPr lang="ru-RU" sz="32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3</a:t>
              </a:r>
              <a:r>
                <a:rPr lang="en-GB" sz="3200" b="1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 </a:t>
              </a:r>
              <a:r>
                <a:rPr lang="en-GB" sz="3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б. и</a:t>
              </a:r>
            </a:p>
            <a:p>
              <a:pPr algn="ctr">
                <a:spcBef>
                  <a:spcPts val="800"/>
                </a:spcBef>
                <a:buClr>
                  <a:srgbClr val="999933"/>
                </a:buCl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1" dirty="0" err="1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более</a:t>
              </a:r>
              <a:endParaRPr lang="en-GB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2496" y="1176"/>
              <a:ext cx="1248" cy="93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000" tIns="46800" rIns="90000" bIns="46800"/>
            <a:lstStyle/>
            <a:p>
              <a:pPr algn="ctr">
                <a:spcBef>
                  <a:spcPts val="800"/>
                </a:spcBef>
                <a:buClr>
                  <a:srgbClr val="999933"/>
                </a:buCl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  <a:p>
              <a:pPr algn="ctr">
                <a:spcBef>
                  <a:spcPts val="800"/>
                </a:spcBef>
                <a:buClr>
                  <a:srgbClr val="999933"/>
                </a:buCl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17-2</a:t>
              </a:r>
              <a:r>
                <a:rPr lang="ru-RU" sz="32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2</a:t>
              </a:r>
              <a:r>
                <a:rPr lang="en-GB" sz="32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 </a:t>
              </a:r>
              <a:r>
                <a:rPr lang="en-GB" sz="3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б.</a:t>
              </a: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1248" y="1176"/>
              <a:ext cx="1248" cy="93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000" tIns="46800" rIns="90000" bIns="46800"/>
            <a:lstStyle/>
            <a:p>
              <a:pPr algn="ctr">
                <a:spcBef>
                  <a:spcPts val="800"/>
                </a:spcBef>
                <a:buClr>
                  <a:srgbClr val="999933"/>
                </a:buCl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  <a:p>
              <a:pPr algn="ctr">
                <a:spcBef>
                  <a:spcPts val="800"/>
                </a:spcBef>
                <a:buClr>
                  <a:srgbClr val="999933"/>
                </a:buCl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1</a:t>
              </a:r>
              <a:r>
                <a:rPr lang="ru-RU" sz="32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2</a:t>
              </a:r>
              <a:r>
                <a:rPr lang="en-GB" sz="32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-16 </a:t>
              </a:r>
              <a:r>
                <a:rPr lang="en-GB" sz="3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б.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744" y="240"/>
              <a:ext cx="1248" cy="93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000" tIns="46800" rIns="90000" bIns="46800"/>
            <a:lstStyle/>
            <a:p>
              <a:pPr algn="ctr">
                <a:spcBef>
                  <a:spcPts val="1650"/>
                </a:spcBef>
                <a:buClr>
                  <a:srgbClr val="999933"/>
                </a:buCl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6600" b="1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«5»</a:t>
              </a: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2496" y="240"/>
              <a:ext cx="1248" cy="93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000" tIns="46800" rIns="90000" bIns="46800"/>
            <a:lstStyle/>
            <a:p>
              <a:pPr algn="ctr">
                <a:spcBef>
                  <a:spcPts val="1650"/>
                </a:spcBef>
                <a:buClr>
                  <a:srgbClr val="999933"/>
                </a:buCl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66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«4»</a:t>
              </a: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248" y="240"/>
              <a:ext cx="1248" cy="93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000" tIns="46800" rIns="90000" bIns="46800"/>
            <a:lstStyle/>
            <a:p>
              <a:pPr algn="ctr">
                <a:spcBef>
                  <a:spcPts val="1650"/>
                </a:spcBef>
                <a:buClr>
                  <a:srgbClr val="999933"/>
                </a:buCl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66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a typeface="DejaVu Sans" charset="0"/>
                  <a:cs typeface="DejaVu Sans" charset="0"/>
                </a:rPr>
                <a:t>«3»</a:t>
              </a:r>
            </a:p>
          </p:txBody>
        </p:sp>
        <p:sp>
          <p:nvSpPr>
            <p:cNvPr id="11" name="Freeform 8"/>
            <p:cNvSpPr>
              <a:spLocks noChangeArrowheads="1"/>
            </p:cNvSpPr>
            <p:nvPr/>
          </p:nvSpPr>
          <p:spPr bwMode="auto">
            <a:xfrm>
              <a:off x="1248" y="240"/>
              <a:ext cx="3744" cy="1"/>
            </a:xfrm>
            <a:custGeom>
              <a:avLst/>
              <a:gdLst>
                <a:gd name="T0" fmla="*/ 0 w 16511"/>
                <a:gd name="T1" fmla="*/ 0 h 1"/>
                <a:gd name="T2" fmla="*/ 0 w 16511"/>
                <a:gd name="T3" fmla="*/ 0 h 1"/>
                <a:gd name="T4" fmla="*/ 0 w 16511"/>
                <a:gd name="T5" fmla="*/ 0 h 1"/>
                <a:gd name="T6" fmla="*/ 0 60000 65536"/>
                <a:gd name="T7" fmla="*/ 0 60000 65536"/>
                <a:gd name="T8" fmla="*/ 0 60000 65536"/>
                <a:gd name="T9" fmla="*/ 0 w 16511"/>
                <a:gd name="T10" fmla="*/ 0 h 1"/>
                <a:gd name="T11" fmla="*/ 16511 w 1651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11" h="1">
                  <a:moveTo>
                    <a:pt x="0" y="0"/>
                  </a:moveTo>
                  <a:lnTo>
                    <a:pt x="16510" y="0"/>
                  </a:lnTo>
                  <a:lnTo>
                    <a:pt x="0" y="0"/>
                  </a:lnTo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</p:txBody>
        </p:sp>
        <p:sp>
          <p:nvSpPr>
            <p:cNvPr id="12" name="Freeform 9"/>
            <p:cNvSpPr>
              <a:spLocks noChangeArrowheads="1"/>
            </p:cNvSpPr>
            <p:nvPr/>
          </p:nvSpPr>
          <p:spPr bwMode="auto">
            <a:xfrm>
              <a:off x="1248" y="1176"/>
              <a:ext cx="3744" cy="1"/>
            </a:xfrm>
            <a:custGeom>
              <a:avLst/>
              <a:gdLst>
                <a:gd name="T0" fmla="*/ 0 w 16511"/>
                <a:gd name="T1" fmla="*/ 0 h 1"/>
                <a:gd name="T2" fmla="*/ 0 w 16511"/>
                <a:gd name="T3" fmla="*/ 0 h 1"/>
                <a:gd name="T4" fmla="*/ 0 w 16511"/>
                <a:gd name="T5" fmla="*/ 0 h 1"/>
                <a:gd name="T6" fmla="*/ 0 60000 65536"/>
                <a:gd name="T7" fmla="*/ 0 60000 65536"/>
                <a:gd name="T8" fmla="*/ 0 60000 65536"/>
                <a:gd name="T9" fmla="*/ 0 w 16511"/>
                <a:gd name="T10" fmla="*/ 0 h 1"/>
                <a:gd name="T11" fmla="*/ 16511 w 1651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11" h="1">
                  <a:moveTo>
                    <a:pt x="0" y="0"/>
                  </a:moveTo>
                  <a:lnTo>
                    <a:pt x="16510" y="0"/>
                  </a:lnTo>
                  <a:lnTo>
                    <a:pt x="0" y="0"/>
                  </a:lnTo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</p:txBody>
        </p:sp>
        <p:sp>
          <p:nvSpPr>
            <p:cNvPr id="13" name="Freeform 10"/>
            <p:cNvSpPr>
              <a:spLocks noChangeArrowheads="1"/>
            </p:cNvSpPr>
            <p:nvPr/>
          </p:nvSpPr>
          <p:spPr bwMode="auto">
            <a:xfrm>
              <a:off x="1248" y="2112"/>
              <a:ext cx="3744" cy="1"/>
            </a:xfrm>
            <a:custGeom>
              <a:avLst/>
              <a:gdLst>
                <a:gd name="T0" fmla="*/ 0 w 16511"/>
                <a:gd name="T1" fmla="*/ 0 h 1"/>
                <a:gd name="T2" fmla="*/ 0 w 16511"/>
                <a:gd name="T3" fmla="*/ 0 h 1"/>
                <a:gd name="T4" fmla="*/ 0 w 16511"/>
                <a:gd name="T5" fmla="*/ 0 h 1"/>
                <a:gd name="T6" fmla="*/ 0 60000 65536"/>
                <a:gd name="T7" fmla="*/ 0 60000 65536"/>
                <a:gd name="T8" fmla="*/ 0 60000 65536"/>
                <a:gd name="T9" fmla="*/ 0 w 16511"/>
                <a:gd name="T10" fmla="*/ 0 h 1"/>
                <a:gd name="T11" fmla="*/ 16511 w 1651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11" h="1">
                  <a:moveTo>
                    <a:pt x="0" y="0"/>
                  </a:moveTo>
                  <a:lnTo>
                    <a:pt x="16510" y="0"/>
                  </a:lnTo>
                  <a:lnTo>
                    <a:pt x="0" y="0"/>
                  </a:lnTo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</p:txBody>
        </p:sp>
        <p:sp>
          <p:nvSpPr>
            <p:cNvPr id="14" name="Freeform 11"/>
            <p:cNvSpPr>
              <a:spLocks noChangeArrowheads="1"/>
            </p:cNvSpPr>
            <p:nvPr/>
          </p:nvSpPr>
          <p:spPr bwMode="auto">
            <a:xfrm>
              <a:off x="1248" y="240"/>
              <a:ext cx="1" cy="1872"/>
            </a:xfrm>
            <a:custGeom>
              <a:avLst/>
              <a:gdLst>
                <a:gd name="T0" fmla="*/ 0 w 1"/>
                <a:gd name="T1" fmla="*/ 0 h 8256"/>
                <a:gd name="T2" fmla="*/ 0 w 1"/>
                <a:gd name="T3" fmla="*/ 0 h 8256"/>
                <a:gd name="T4" fmla="*/ 0 w 1"/>
                <a:gd name="T5" fmla="*/ 0 h 8256"/>
                <a:gd name="T6" fmla="*/ 0 60000 65536"/>
                <a:gd name="T7" fmla="*/ 0 60000 65536"/>
                <a:gd name="T8" fmla="*/ 0 60000 65536"/>
                <a:gd name="T9" fmla="*/ 0 w 1"/>
                <a:gd name="T10" fmla="*/ 0 h 8256"/>
                <a:gd name="T11" fmla="*/ 1 w 1"/>
                <a:gd name="T12" fmla="*/ 8256 h 82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8256">
                  <a:moveTo>
                    <a:pt x="0" y="0"/>
                  </a:moveTo>
                  <a:lnTo>
                    <a:pt x="0" y="8255"/>
                  </a:lnTo>
                  <a:lnTo>
                    <a:pt x="0" y="0"/>
                  </a:lnTo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</p:txBody>
        </p:sp>
        <p:sp>
          <p:nvSpPr>
            <p:cNvPr id="15" name="Freeform 12"/>
            <p:cNvSpPr>
              <a:spLocks noChangeArrowheads="1"/>
            </p:cNvSpPr>
            <p:nvPr/>
          </p:nvSpPr>
          <p:spPr bwMode="auto">
            <a:xfrm>
              <a:off x="2496" y="240"/>
              <a:ext cx="1" cy="1872"/>
            </a:xfrm>
            <a:custGeom>
              <a:avLst/>
              <a:gdLst>
                <a:gd name="T0" fmla="*/ 0 w 1"/>
                <a:gd name="T1" fmla="*/ 0 h 8256"/>
                <a:gd name="T2" fmla="*/ 0 w 1"/>
                <a:gd name="T3" fmla="*/ 0 h 8256"/>
                <a:gd name="T4" fmla="*/ 0 w 1"/>
                <a:gd name="T5" fmla="*/ 0 h 8256"/>
                <a:gd name="T6" fmla="*/ 0 60000 65536"/>
                <a:gd name="T7" fmla="*/ 0 60000 65536"/>
                <a:gd name="T8" fmla="*/ 0 60000 65536"/>
                <a:gd name="T9" fmla="*/ 0 w 1"/>
                <a:gd name="T10" fmla="*/ 0 h 8256"/>
                <a:gd name="T11" fmla="*/ 1 w 1"/>
                <a:gd name="T12" fmla="*/ 8256 h 82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8256">
                  <a:moveTo>
                    <a:pt x="0" y="0"/>
                  </a:moveTo>
                  <a:lnTo>
                    <a:pt x="0" y="8255"/>
                  </a:lnTo>
                  <a:lnTo>
                    <a:pt x="0" y="0"/>
                  </a:lnTo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</p:txBody>
        </p:sp>
        <p:sp>
          <p:nvSpPr>
            <p:cNvPr id="16" name="Freeform 13"/>
            <p:cNvSpPr>
              <a:spLocks noChangeArrowheads="1"/>
            </p:cNvSpPr>
            <p:nvPr/>
          </p:nvSpPr>
          <p:spPr bwMode="auto">
            <a:xfrm>
              <a:off x="3744" y="240"/>
              <a:ext cx="1" cy="1872"/>
            </a:xfrm>
            <a:custGeom>
              <a:avLst/>
              <a:gdLst>
                <a:gd name="T0" fmla="*/ 0 w 1"/>
                <a:gd name="T1" fmla="*/ 0 h 8256"/>
                <a:gd name="T2" fmla="*/ 0 w 1"/>
                <a:gd name="T3" fmla="*/ 0 h 8256"/>
                <a:gd name="T4" fmla="*/ 0 w 1"/>
                <a:gd name="T5" fmla="*/ 0 h 8256"/>
                <a:gd name="T6" fmla="*/ 0 60000 65536"/>
                <a:gd name="T7" fmla="*/ 0 60000 65536"/>
                <a:gd name="T8" fmla="*/ 0 60000 65536"/>
                <a:gd name="T9" fmla="*/ 0 w 1"/>
                <a:gd name="T10" fmla="*/ 0 h 8256"/>
                <a:gd name="T11" fmla="*/ 1 w 1"/>
                <a:gd name="T12" fmla="*/ 8256 h 82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8256">
                  <a:moveTo>
                    <a:pt x="0" y="0"/>
                  </a:moveTo>
                  <a:lnTo>
                    <a:pt x="0" y="8255"/>
                  </a:lnTo>
                  <a:lnTo>
                    <a:pt x="0" y="0"/>
                  </a:lnTo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</p:txBody>
        </p:sp>
        <p:sp>
          <p:nvSpPr>
            <p:cNvPr id="17" name="Freeform 14"/>
            <p:cNvSpPr>
              <a:spLocks noChangeArrowheads="1"/>
            </p:cNvSpPr>
            <p:nvPr/>
          </p:nvSpPr>
          <p:spPr bwMode="auto">
            <a:xfrm>
              <a:off x="4992" y="240"/>
              <a:ext cx="1" cy="1872"/>
            </a:xfrm>
            <a:custGeom>
              <a:avLst/>
              <a:gdLst>
                <a:gd name="T0" fmla="*/ 0 w 1"/>
                <a:gd name="T1" fmla="*/ 0 h 8256"/>
                <a:gd name="T2" fmla="*/ 0 w 1"/>
                <a:gd name="T3" fmla="*/ 0 h 8256"/>
                <a:gd name="T4" fmla="*/ 0 w 1"/>
                <a:gd name="T5" fmla="*/ 0 h 8256"/>
                <a:gd name="T6" fmla="*/ 0 60000 65536"/>
                <a:gd name="T7" fmla="*/ 0 60000 65536"/>
                <a:gd name="T8" fmla="*/ 0 60000 65536"/>
                <a:gd name="T9" fmla="*/ 0 w 1"/>
                <a:gd name="T10" fmla="*/ 0 h 8256"/>
                <a:gd name="T11" fmla="*/ 1 w 1"/>
                <a:gd name="T12" fmla="*/ 8256 h 82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8256">
                  <a:moveTo>
                    <a:pt x="0" y="0"/>
                  </a:moveTo>
                  <a:lnTo>
                    <a:pt x="0" y="8255"/>
                  </a:lnTo>
                  <a:lnTo>
                    <a:pt x="0" y="0"/>
                  </a:lnTo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a typeface="DejaVu Sans" charset="0"/>
                <a:cs typeface="DejaVu Sans" charset="0"/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928662" y="4000504"/>
            <a:ext cx="7286676" cy="2367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 на дом:</a:t>
            </a:r>
          </a:p>
          <a:p>
            <a:pPr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№1211, 1224 (2)</a:t>
            </a:r>
          </a:p>
          <a:p>
            <a:pPr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Для желающих:  составить математическое лото по данной теме   или  придумать правила сложения, вычитания, умножения и деления рациональных чисел в стихотворной форме.</a:t>
            </a:r>
          </a:p>
          <a:p>
            <a:pPr algn="ctr"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>
              <a:solidFill>
                <a:srgbClr val="99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Молодцы!</a:t>
            </a:r>
            <a:br>
              <a:rPr lang="ru-RU" sz="6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6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урок!</a:t>
            </a:r>
            <a:endParaRPr lang="ru-RU" sz="60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Цели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C:\Users\123\Desktop\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1285860"/>
            <a:ext cx="7791450" cy="5038725"/>
          </a:xfrm>
          <a:prstGeom prst="rect">
            <a:avLst/>
          </a:prstGeom>
          <a:noFill/>
        </p:spPr>
      </p:pic>
      <p:pic>
        <p:nvPicPr>
          <p:cNvPr id="20482" name="Picture 2" descr="C:\Users\123\Desktop\Безымянный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00" y="2571744"/>
            <a:ext cx="1933575" cy="3143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800" b="1" dirty="0" smtClean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/>
            </a:r>
            <a:br>
              <a:rPr lang="ru-RU" sz="800" b="1" dirty="0" smtClean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</a:br>
            <a:endParaRPr lang="ru-RU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857720" y="1571612"/>
            <a:ext cx="4143436" cy="4525963"/>
          </a:xfrm>
        </p:spPr>
        <p:txBody>
          <a:bodyPr/>
          <a:lstStyle/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«Примеры учат больше, чем теория»</a:t>
            </a:r>
          </a:p>
          <a:p>
            <a:pPr algn="r">
              <a:buNone/>
            </a:pPr>
            <a:r>
              <a:rPr lang="ru-RU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ru-RU" dirty="0" smtClean="0"/>
              <a:t>М.В.Ломоносов.</a:t>
            </a:r>
            <a:endParaRPr lang="ru-RU" dirty="0"/>
          </a:p>
        </p:txBody>
      </p:sp>
      <p:pic>
        <p:nvPicPr>
          <p:cNvPr id="6" name="Содержимое 4" descr="3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34" y="785794"/>
            <a:ext cx="4038600" cy="5495784"/>
          </a:xfrm>
          <a:ln w="19050">
            <a:solidFill>
              <a:schemeClr val="tx2">
                <a:lumMod val="50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Работа над правилами (5 баллов)</a:t>
            </a:r>
            <a:endParaRPr lang="ru-RU" sz="4000" b="1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1142976" y="1397000"/>
          <a:ext cx="707236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142976" y="1397000"/>
          <a:ext cx="707236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Работа над правилами (5 баллов)</a:t>
            </a:r>
            <a:endParaRPr lang="ru-RU" sz="4000" b="1" dirty="0"/>
          </a:p>
        </p:txBody>
      </p:sp>
      <p:sp>
        <p:nvSpPr>
          <p:cNvPr id="17" name="Выгнутая влево стрелка 16"/>
          <p:cNvSpPr/>
          <p:nvPr/>
        </p:nvSpPr>
        <p:spPr>
          <a:xfrm rot="4194144">
            <a:off x="5119700" y="456140"/>
            <a:ext cx="304557" cy="4269953"/>
          </a:xfrm>
          <a:prstGeom prst="curvedRightArrow">
            <a:avLst>
              <a:gd name="adj1" fmla="val 25779"/>
              <a:gd name="adj2" fmla="val 130341"/>
              <a:gd name="adj3" fmla="val 754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142976" y="1397000"/>
          <a:ext cx="707236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Работа над правилами (5 баллов)</a:t>
            </a:r>
            <a:endParaRPr lang="ru-RU" sz="4000" b="1" dirty="0"/>
          </a:p>
        </p:txBody>
      </p:sp>
      <p:sp>
        <p:nvSpPr>
          <p:cNvPr id="20" name="Выгнутая влево стрелка 19"/>
          <p:cNvSpPr/>
          <p:nvPr/>
        </p:nvSpPr>
        <p:spPr>
          <a:xfrm rot="5012381">
            <a:off x="5162173" y="875663"/>
            <a:ext cx="431239" cy="4305045"/>
          </a:xfrm>
          <a:prstGeom prst="curvedRightArrow">
            <a:avLst>
              <a:gd name="adj1" fmla="val 25779"/>
              <a:gd name="adj2" fmla="val 130341"/>
              <a:gd name="adj3" fmla="val 75408"/>
            </a:avLst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142976" y="1397000"/>
          <a:ext cx="707236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Работа над правилами (5 баллов)</a:t>
            </a:r>
            <a:endParaRPr lang="ru-RU" sz="4000" b="1" dirty="0"/>
          </a:p>
        </p:txBody>
      </p:sp>
      <p:sp>
        <p:nvSpPr>
          <p:cNvPr id="19" name="Выгнутая влево стрелка 18"/>
          <p:cNvSpPr/>
          <p:nvPr/>
        </p:nvSpPr>
        <p:spPr>
          <a:xfrm rot="5561638">
            <a:off x="5210505" y="2235972"/>
            <a:ext cx="431239" cy="4305045"/>
          </a:xfrm>
          <a:prstGeom prst="curvedRightArrow">
            <a:avLst>
              <a:gd name="adj1" fmla="val 25779"/>
              <a:gd name="adj2" fmla="val 130341"/>
              <a:gd name="adj3" fmla="val 75408"/>
            </a:avLst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142976" y="1397000"/>
          <a:ext cx="707236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Работа над правилами (5 баллов)</a:t>
            </a:r>
            <a:endParaRPr lang="ru-RU" sz="4000" b="1" dirty="0"/>
          </a:p>
        </p:txBody>
      </p:sp>
      <p:sp>
        <p:nvSpPr>
          <p:cNvPr id="18" name="Выгнутая влево стрелка 17"/>
          <p:cNvSpPr/>
          <p:nvPr/>
        </p:nvSpPr>
        <p:spPr>
          <a:xfrm rot="6566829">
            <a:off x="5197710" y="2648494"/>
            <a:ext cx="304557" cy="4269953"/>
          </a:xfrm>
          <a:prstGeom prst="curvedRightArrow">
            <a:avLst>
              <a:gd name="adj1" fmla="val 25779"/>
              <a:gd name="adj2" fmla="val 130341"/>
              <a:gd name="adj3" fmla="val 75408"/>
            </a:avLst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424</Words>
  <Application>Microsoft Office PowerPoint</Application>
  <PresentationFormat>Экран (4:3)</PresentationFormat>
  <Paragraphs>131</Paragraphs>
  <Slides>24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Формула</vt:lpstr>
      <vt:lpstr>Урок математики в 6 классе.  Тема: « Действия с положительными и отрицательными числами» </vt:lpstr>
      <vt:lpstr>Цели урока: </vt:lpstr>
      <vt:lpstr>Цели урока: </vt:lpstr>
      <vt:lpstr> </vt:lpstr>
      <vt:lpstr>Работа над правилами (5 баллов)</vt:lpstr>
      <vt:lpstr>Работа над правилами (5 баллов)</vt:lpstr>
      <vt:lpstr>Работа над правилами (5 баллов)</vt:lpstr>
      <vt:lpstr>Работа над правилами (5 баллов)</vt:lpstr>
      <vt:lpstr>Работа над правилами (5 баллов)</vt:lpstr>
      <vt:lpstr>Работа над правилами (5 баллов)</vt:lpstr>
      <vt:lpstr>Работа над правилами (5 баллов)</vt:lpstr>
      <vt:lpstr>Работа над правилами (5 баллов)</vt:lpstr>
      <vt:lpstr>Слайд 13</vt:lpstr>
      <vt:lpstr>Опорная схема</vt:lpstr>
      <vt:lpstr>Опорная схема</vt:lpstr>
      <vt:lpstr>Опорная схема</vt:lpstr>
      <vt:lpstr>Опорная схема</vt:lpstr>
      <vt:lpstr>Ключ  для проверки теста</vt:lpstr>
      <vt:lpstr>Выполните действия: </vt:lpstr>
      <vt:lpstr>Замените ответы соответствующими буквами.    Расшифрованное слово запишите в тетрадях.</vt:lpstr>
      <vt:lpstr>Это  интересно!</vt:lpstr>
      <vt:lpstr>Слайд 22</vt:lpstr>
      <vt:lpstr>Слайд 23</vt:lpstr>
      <vt:lpstr>Молодцы! Спасибо за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в 6 классе.  Тема: « Действия с положительными и отрицательными числами»</dc:title>
  <dc:creator>ОндарК</dc:creator>
  <cp:lastModifiedBy>Tata</cp:lastModifiedBy>
  <cp:revision>58</cp:revision>
  <dcterms:created xsi:type="dcterms:W3CDTF">2013-01-04T13:49:41Z</dcterms:created>
  <dcterms:modified xsi:type="dcterms:W3CDTF">2013-03-19T13:26:25Z</dcterms:modified>
</cp:coreProperties>
</file>